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84" r:id="rId2"/>
    <p:sldId id="283" r:id="rId3"/>
    <p:sldId id="285" r:id="rId4"/>
    <p:sldId id="286" r:id="rId5"/>
    <p:sldId id="287" r:id="rId6"/>
    <p:sldId id="289" r:id="rId7"/>
    <p:sldId id="290" r:id="rId8"/>
    <p:sldId id="259" r:id="rId9"/>
    <p:sldId id="260" r:id="rId10"/>
    <p:sldId id="271" r:id="rId11"/>
    <p:sldId id="261" r:id="rId12"/>
    <p:sldId id="262" r:id="rId13"/>
    <p:sldId id="274" r:id="rId14"/>
    <p:sldId id="292" r:id="rId15"/>
    <p:sldId id="263" r:id="rId16"/>
    <p:sldId id="272" r:id="rId17"/>
    <p:sldId id="265" r:id="rId18"/>
    <p:sldId id="266" r:id="rId19"/>
    <p:sldId id="267" r:id="rId20"/>
    <p:sldId id="291" r:id="rId21"/>
    <p:sldId id="268" r:id="rId22"/>
    <p:sldId id="269" r:id="rId23"/>
    <p:sldId id="293" r:id="rId24"/>
    <p:sldId id="294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00"/>
    <a:srgbClr val="CC0000"/>
    <a:srgbClr val="006600"/>
    <a:srgbClr val="FFCC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>
      <p:cViewPr varScale="1">
        <p:scale>
          <a:sx n="78" d="100"/>
          <a:sy n="78" d="100"/>
        </p:scale>
        <p:origin x="160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8A87F-9904-4FA0-9FB0-6B7E9A5B6BBB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94CD48-BC7E-4F70-8AB1-CC6A33A82CC3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ПРИСТАВКИ</a:t>
          </a:r>
        </a:p>
      </dgm:t>
    </dgm:pt>
    <dgm:pt modelId="{80AD51D8-EC17-43AA-8F3D-81548DE8251C}" type="parTrans" cxnId="{89CD0DC4-C0A1-4DB0-906A-5BC5334EE1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85028E-667E-499E-9E8A-A4366BD5D682}" type="sibTrans" cxnId="{89CD0DC4-C0A1-4DB0-906A-5BC5334EE1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F35DF4-19BD-42D6-B113-8D80C09857D2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НЕИЗМЕНЯЕМЫЕ</a:t>
          </a:r>
        </a:p>
      </dgm:t>
    </dgm:pt>
    <dgm:pt modelId="{3AA710AC-45BD-4764-AE01-D752F970D124}" type="parTrans" cxnId="{ECEAB6A0-88EE-44B0-82E3-1DD5A52BD6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ED5CFC-13A2-4456-B868-CEFB061E92D2}" type="sibTrans" cxnId="{ECEAB6A0-88EE-44B0-82E3-1DD5A52BD6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DFA36D-E52C-4A4E-9C70-81848EA2CC7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НА –З  /   -С</a:t>
          </a:r>
        </a:p>
      </dgm:t>
    </dgm:pt>
    <dgm:pt modelId="{0A40760D-C6E6-4CCB-A573-F0FB34F62B3C}" type="parTrans" cxnId="{32A15E08-13AC-479A-9041-D583EA63E7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5645C7-6ED1-4738-81C8-DDC26789A999}" type="sibTrans" cxnId="{32A15E08-13AC-479A-9041-D583EA63E7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7720A5-43E6-4D42-B3A7-E36C545BE9E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РАЗ- (РАС-)</a:t>
          </a:r>
        </a:p>
        <a:p>
          <a:endParaRPr lang="ru-RU" b="1" dirty="0">
            <a:solidFill>
              <a:schemeClr val="tx1"/>
            </a:solidFill>
          </a:endParaRPr>
        </a:p>
        <a:p>
          <a:r>
            <a:rPr lang="ru-RU" b="1" dirty="0">
              <a:solidFill>
                <a:schemeClr val="tx1"/>
              </a:solidFill>
            </a:rPr>
            <a:t>РОЗ- (РОС-)</a:t>
          </a:r>
        </a:p>
      </dgm:t>
    </dgm:pt>
    <dgm:pt modelId="{DD0BA782-473D-4104-B64C-D94EE52FD5D7}" type="parTrans" cxnId="{B9B2EDBD-72E9-433E-AC07-98594982BB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94D8E-2175-4773-9CEB-10D4EC7A3F9D}" type="sibTrans" cxnId="{B9B2EDBD-72E9-433E-AC07-98594982BB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58F681-35C2-4A35-B046-8BA4136BE434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ПРЕ-   </a:t>
          </a:r>
        </a:p>
        <a:p>
          <a:r>
            <a:rPr lang="ru-RU" b="1" dirty="0">
              <a:solidFill>
                <a:schemeClr val="tx1"/>
              </a:solidFill>
            </a:rPr>
            <a:t>ПРИ-</a:t>
          </a:r>
        </a:p>
      </dgm:t>
    </dgm:pt>
    <dgm:pt modelId="{65052229-BAAF-4662-90DE-4F30AA3DE142}" type="parTrans" cxnId="{4EF0A730-62B2-496E-9EC5-4EE3EFDE2C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4A441A-EDE4-4B18-BEBC-987B7DB620D1}" type="sibTrans" cxnId="{4EF0A730-62B2-496E-9EC5-4EE3EFDE2C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042701-CCFF-4C5B-913A-7C263A50B9B6}" type="pres">
      <dgm:prSet presAssocID="{31A8A87F-9904-4FA0-9FB0-6B7E9A5B6BB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C728F1-4A6A-4E2E-A04F-EDBD93571857}" type="pres">
      <dgm:prSet presAssocID="{31A8A87F-9904-4FA0-9FB0-6B7E9A5B6BBB}" presName="matrix" presStyleCnt="0"/>
      <dgm:spPr/>
    </dgm:pt>
    <dgm:pt modelId="{3A4FDA70-1410-456A-AE77-319AC104B7B6}" type="pres">
      <dgm:prSet presAssocID="{31A8A87F-9904-4FA0-9FB0-6B7E9A5B6BBB}" presName="tile1" presStyleLbl="node1" presStyleIdx="0" presStyleCnt="4" custLinFactNeighborX="1202"/>
      <dgm:spPr/>
    </dgm:pt>
    <dgm:pt modelId="{BF8C4A45-890F-4BF0-9E65-973D085CC016}" type="pres">
      <dgm:prSet presAssocID="{31A8A87F-9904-4FA0-9FB0-6B7E9A5B6B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AEB91B-5D18-4F44-B98B-A1AB2A718F07}" type="pres">
      <dgm:prSet presAssocID="{31A8A87F-9904-4FA0-9FB0-6B7E9A5B6BBB}" presName="tile2" presStyleLbl="node1" presStyleIdx="1" presStyleCnt="4"/>
      <dgm:spPr/>
    </dgm:pt>
    <dgm:pt modelId="{0202669C-76E7-4C83-8148-50ABE702FB2F}" type="pres">
      <dgm:prSet presAssocID="{31A8A87F-9904-4FA0-9FB0-6B7E9A5B6B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D537EE-B67A-45F5-9BFA-59F6BF6A392F}" type="pres">
      <dgm:prSet presAssocID="{31A8A87F-9904-4FA0-9FB0-6B7E9A5B6BBB}" presName="tile3" presStyleLbl="node1" presStyleIdx="2" presStyleCnt="4"/>
      <dgm:spPr/>
    </dgm:pt>
    <dgm:pt modelId="{B362CFDE-F53B-46D6-A880-431407ACD9F3}" type="pres">
      <dgm:prSet presAssocID="{31A8A87F-9904-4FA0-9FB0-6B7E9A5B6B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A64E4F-6406-4185-945D-ECEC515D6745}" type="pres">
      <dgm:prSet presAssocID="{31A8A87F-9904-4FA0-9FB0-6B7E9A5B6BBB}" presName="tile4" presStyleLbl="node1" presStyleIdx="3" presStyleCnt="4" custScaleX="100000" custScaleY="98246"/>
      <dgm:spPr/>
    </dgm:pt>
    <dgm:pt modelId="{FD60B8C1-6F8F-4142-A84C-686D3181B2BA}" type="pres">
      <dgm:prSet presAssocID="{31A8A87F-9904-4FA0-9FB0-6B7E9A5B6B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0387126-2E58-44E0-A33F-FC49A4061958}" type="pres">
      <dgm:prSet presAssocID="{31A8A87F-9904-4FA0-9FB0-6B7E9A5B6BB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4114306-5B07-4DEC-97F2-DE0EFFC2CE22}" type="presOf" srcId="{5EF35DF4-19BD-42D6-B113-8D80C09857D2}" destId="{BF8C4A45-890F-4BF0-9E65-973D085CC016}" srcOrd="1" destOrd="0" presId="urn:microsoft.com/office/officeart/2005/8/layout/matrix1"/>
    <dgm:cxn modelId="{32A15E08-13AC-479A-9041-D583EA63E784}" srcId="{7B94CD48-BC7E-4F70-8AB1-CC6A33A82CC3}" destId="{09DFA36D-E52C-4A4E-9C70-81848EA2CC7F}" srcOrd="1" destOrd="0" parTransId="{0A40760D-C6E6-4CCB-A573-F0FB34F62B3C}" sibTransId="{0F5645C7-6ED1-4738-81C8-DDC26789A999}"/>
    <dgm:cxn modelId="{E11D0F2B-C963-4048-AC76-C2CBFED0916D}" type="presOf" srcId="{09DFA36D-E52C-4A4E-9C70-81848EA2CC7F}" destId="{45AEB91B-5D18-4F44-B98B-A1AB2A718F07}" srcOrd="0" destOrd="0" presId="urn:microsoft.com/office/officeart/2005/8/layout/matrix1"/>
    <dgm:cxn modelId="{4EF0A730-62B2-496E-9EC5-4EE3EFDE2CC4}" srcId="{7B94CD48-BC7E-4F70-8AB1-CC6A33A82CC3}" destId="{5858F681-35C2-4A35-B046-8BA4136BE434}" srcOrd="3" destOrd="0" parTransId="{65052229-BAAF-4662-90DE-4F30AA3DE142}" sibTransId="{174A441A-EDE4-4B18-BEBC-987B7DB620D1}"/>
    <dgm:cxn modelId="{C7E39F6E-D9F4-49D1-A0D2-5CC03009DFEF}" type="presOf" srcId="{D17720A5-43E6-4D42-B3A7-E36C545BE9E6}" destId="{86D537EE-B67A-45F5-9BFA-59F6BF6A392F}" srcOrd="0" destOrd="0" presId="urn:microsoft.com/office/officeart/2005/8/layout/matrix1"/>
    <dgm:cxn modelId="{FDBB1E77-A90D-4B1B-85DF-9F7DE0AB5C40}" type="presOf" srcId="{09DFA36D-E52C-4A4E-9C70-81848EA2CC7F}" destId="{0202669C-76E7-4C83-8148-50ABE702FB2F}" srcOrd="1" destOrd="0" presId="urn:microsoft.com/office/officeart/2005/8/layout/matrix1"/>
    <dgm:cxn modelId="{4EB43C81-D60E-4AF4-8D41-2E72D8420368}" type="presOf" srcId="{5EF35DF4-19BD-42D6-B113-8D80C09857D2}" destId="{3A4FDA70-1410-456A-AE77-319AC104B7B6}" srcOrd="0" destOrd="0" presId="urn:microsoft.com/office/officeart/2005/8/layout/matrix1"/>
    <dgm:cxn modelId="{90C2498C-24E8-4F73-94CC-643EF07488A8}" type="presOf" srcId="{5858F681-35C2-4A35-B046-8BA4136BE434}" destId="{12A64E4F-6406-4185-945D-ECEC515D6745}" srcOrd="0" destOrd="0" presId="urn:microsoft.com/office/officeart/2005/8/layout/matrix1"/>
    <dgm:cxn modelId="{ECEAB6A0-88EE-44B0-82E3-1DD5A52BD6EF}" srcId="{7B94CD48-BC7E-4F70-8AB1-CC6A33A82CC3}" destId="{5EF35DF4-19BD-42D6-B113-8D80C09857D2}" srcOrd="0" destOrd="0" parTransId="{3AA710AC-45BD-4764-AE01-D752F970D124}" sibTransId="{15ED5CFC-13A2-4456-B868-CEFB061E92D2}"/>
    <dgm:cxn modelId="{C7297DA5-1F48-4160-9515-CE9DC3606637}" type="presOf" srcId="{31A8A87F-9904-4FA0-9FB0-6B7E9A5B6BBB}" destId="{AB042701-CCFF-4C5B-913A-7C263A50B9B6}" srcOrd="0" destOrd="0" presId="urn:microsoft.com/office/officeart/2005/8/layout/matrix1"/>
    <dgm:cxn modelId="{E4345AB8-0601-41FA-AAB9-DDDA86A9985A}" type="presOf" srcId="{5858F681-35C2-4A35-B046-8BA4136BE434}" destId="{FD60B8C1-6F8F-4142-A84C-686D3181B2BA}" srcOrd="1" destOrd="0" presId="urn:microsoft.com/office/officeart/2005/8/layout/matrix1"/>
    <dgm:cxn modelId="{B9B2EDBD-72E9-433E-AC07-98594982BB30}" srcId="{7B94CD48-BC7E-4F70-8AB1-CC6A33A82CC3}" destId="{D17720A5-43E6-4D42-B3A7-E36C545BE9E6}" srcOrd="2" destOrd="0" parTransId="{DD0BA782-473D-4104-B64C-D94EE52FD5D7}" sibTransId="{AC394D8E-2175-4773-9CEB-10D4EC7A3F9D}"/>
    <dgm:cxn modelId="{89CD0DC4-C0A1-4DB0-906A-5BC5334EE19C}" srcId="{31A8A87F-9904-4FA0-9FB0-6B7E9A5B6BBB}" destId="{7B94CD48-BC7E-4F70-8AB1-CC6A33A82CC3}" srcOrd="0" destOrd="0" parTransId="{80AD51D8-EC17-43AA-8F3D-81548DE8251C}" sibTransId="{CA85028E-667E-499E-9E8A-A4366BD5D682}"/>
    <dgm:cxn modelId="{75321CC9-B5F7-4354-88AE-048B2B284B45}" type="presOf" srcId="{D17720A5-43E6-4D42-B3A7-E36C545BE9E6}" destId="{B362CFDE-F53B-46D6-A880-431407ACD9F3}" srcOrd="1" destOrd="0" presId="urn:microsoft.com/office/officeart/2005/8/layout/matrix1"/>
    <dgm:cxn modelId="{A9FD9CFD-D2CB-4719-BDFF-FA2F8C1211C6}" type="presOf" srcId="{7B94CD48-BC7E-4F70-8AB1-CC6A33A82CC3}" destId="{60387126-2E58-44E0-A33F-FC49A4061958}" srcOrd="0" destOrd="0" presId="urn:microsoft.com/office/officeart/2005/8/layout/matrix1"/>
    <dgm:cxn modelId="{B3C0BE44-EDD1-4F51-92FD-1919B0196665}" type="presParOf" srcId="{AB042701-CCFF-4C5B-913A-7C263A50B9B6}" destId="{DFC728F1-4A6A-4E2E-A04F-EDBD93571857}" srcOrd="0" destOrd="0" presId="urn:microsoft.com/office/officeart/2005/8/layout/matrix1"/>
    <dgm:cxn modelId="{9E82D05C-5336-481E-AE0F-1C859F00133E}" type="presParOf" srcId="{DFC728F1-4A6A-4E2E-A04F-EDBD93571857}" destId="{3A4FDA70-1410-456A-AE77-319AC104B7B6}" srcOrd="0" destOrd="0" presId="urn:microsoft.com/office/officeart/2005/8/layout/matrix1"/>
    <dgm:cxn modelId="{E1AB7D26-F0C4-4FE9-8235-B1F6BC8CAE60}" type="presParOf" srcId="{DFC728F1-4A6A-4E2E-A04F-EDBD93571857}" destId="{BF8C4A45-890F-4BF0-9E65-973D085CC016}" srcOrd="1" destOrd="0" presId="urn:microsoft.com/office/officeart/2005/8/layout/matrix1"/>
    <dgm:cxn modelId="{EFC299CA-F729-41FE-9F1B-D50302FACE8E}" type="presParOf" srcId="{DFC728F1-4A6A-4E2E-A04F-EDBD93571857}" destId="{45AEB91B-5D18-4F44-B98B-A1AB2A718F07}" srcOrd="2" destOrd="0" presId="urn:microsoft.com/office/officeart/2005/8/layout/matrix1"/>
    <dgm:cxn modelId="{DC3BB0A5-1426-4757-80DE-45AF860759DB}" type="presParOf" srcId="{DFC728F1-4A6A-4E2E-A04F-EDBD93571857}" destId="{0202669C-76E7-4C83-8148-50ABE702FB2F}" srcOrd="3" destOrd="0" presId="urn:microsoft.com/office/officeart/2005/8/layout/matrix1"/>
    <dgm:cxn modelId="{674D9490-A6AD-4B40-A357-F757D7ACF4EA}" type="presParOf" srcId="{DFC728F1-4A6A-4E2E-A04F-EDBD93571857}" destId="{86D537EE-B67A-45F5-9BFA-59F6BF6A392F}" srcOrd="4" destOrd="0" presId="urn:microsoft.com/office/officeart/2005/8/layout/matrix1"/>
    <dgm:cxn modelId="{E6F962FA-4F6B-4AD5-8484-F2431E4AEEEE}" type="presParOf" srcId="{DFC728F1-4A6A-4E2E-A04F-EDBD93571857}" destId="{B362CFDE-F53B-46D6-A880-431407ACD9F3}" srcOrd="5" destOrd="0" presId="urn:microsoft.com/office/officeart/2005/8/layout/matrix1"/>
    <dgm:cxn modelId="{A22C179B-1237-43F6-83B3-5363878A3FA2}" type="presParOf" srcId="{DFC728F1-4A6A-4E2E-A04F-EDBD93571857}" destId="{12A64E4F-6406-4185-945D-ECEC515D6745}" srcOrd="6" destOrd="0" presId="urn:microsoft.com/office/officeart/2005/8/layout/matrix1"/>
    <dgm:cxn modelId="{0FEB2E56-363D-419F-A20C-3D25EF2F84D7}" type="presParOf" srcId="{DFC728F1-4A6A-4E2E-A04F-EDBD93571857}" destId="{FD60B8C1-6F8F-4142-A84C-686D3181B2BA}" srcOrd="7" destOrd="0" presId="urn:microsoft.com/office/officeart/2005/8/layout/matrix1"/>
    <dgm:cxn modelId="{7331B64A-6888-406F-B9E0-BD3879A32C9D}" type="presParOf" srcId="{AB042701-CCFF-4C5B-913A-7C263A50B9B6}" destId="{60387126-2E58-44E0-A33F-FC49A40619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8A87F-9904-4FA0-9FB0-6B7E9A5B6BBB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94CD48-BC7E-4F70-8AB1-CC6A33A82CC3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ПРИСТАВКИ</a:t>
          </a:r>
        </a:p>
      </dgm:t>
    </dgm:pt>
    <dgm:pt modelId="{80AD51D8-EC17-43AA-8F3D-81548DE8251C}" type="parTrans" cxnId="{89CD0DC4-C0A1-4DB0-906A-5BC5334EE1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85028E-667E-499E-9E8A-A4366BD5D682}" type="sibTrans" cxnId="{89CD0DC4-C0A1-4DB0-906A-5BC5334EE1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F35DF4-19BD-42D6-B113-8D80C09857D2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НЕИЗМЕНЯЕМЫЕ</a:t>
          </a:r>
        </a:p>
      </dgm:t>
    </dgm:pt>
    <dgm:pt modelId="{3AA710AC-45BD-4764-AE01-D752F970D124}" type="parTrans" cxnId="{ECEAB6A0-88EE-44B0-82E3-1DD5A52BD6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ED5CFC-13A2-4456-B868-CEFB061E92D2}" type="sibTrans" cxnId="{ECEAB6A0-88EE-44B0-82E3-1DD5A52BD6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DFA36D-E52C-4A4E-9C70-81848EA2CC7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НА –З  /   -С</a:t>
          </a:r>
        </a:p>
      </dgm:t>
    </dgm:pt>
    <dgm:pt modelId="{0A40760D-C6E6-4CCB-A573-F0FB34F62B3C}" type="parTrans" cxnId="{32A15E08-13AC-479A-9041-D583EA63E7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5645C7-6ED1-4738-81C8-DDC26789A999}" type="sibTrans" cxnId="{32A15E08-13AC-479A-9041-D583EA63E78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7720A5-43E6-4D42-B3A7-E36C545BE9E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РАЗ- (РАС-)</a:t>
          </a:r>
        </a:p>
        <a:p>
          <a:endParaRPr lang="ru-RU" b="1" dirty="0">
            <a:solidFill>
              <a:schemeClr val="tx1"/>
            </a:solidFill>
          </a:endParaRPr>
        </a:p>
        <a:p>
          <a:r>
            <a:rPr lang="ru-RU" b="1" dirty="0">
              <a:solidFill>
                <a:schemeClr val="tx1"/>
              </a:solidFill>
            </a:rPr>
            <a:t>РОЗ- (РОС-)</a:t>
          </a:r>
        </a:p>
      </dgm:t>
    </dgm:pt>
    <dgm:pt modelId="{DD0BA782-473D-4104-B64C-D94EE52FD5D7}" type="parTrans" cxnId="{B9B2EDBD-72E9-433E-AC07-98594982BB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94D8E-2175-4773-9CEB-10D4EC7A3F9D}" type="sibTrans" cxnId="{B9B2EDBD-72E9-433E-AC07-98594982BB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58F681-35C2-4A35-B046-8BA4136BE434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ПРЕ-   </a:t>
          </a:r>
        </a:p>
        <a:p>
          <a:r>
            <a:rPr lang="ru-RU" b="1" dirty="0">
              <a:solidFill>
                <a:schemeClr val="tx1"/>
              </a:solidFill>
            </a:rPr>
            <a:t>ПРИ-</a:t>
          </a:r>
        </a:p>
      </dgm:t>
    </dgm:pt>
    <dgm:pt modelId="{65052229-BAAF-4662-90DE-4F30AA3DE142}" type="parTrans" cxnId="{4EF0A730-62B2-496E-9EC5-4EE3EFDE2C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4A441A-EDE4-4B18-BEBC-987B7DB620D1}" type="sibTrans" cxnId="{4EF0A730-62B2-496E-9EC5-4EE3EFDE2C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042701-CCFF-4C5B-913A-7C263A50B9B6}" type="pres">
      <dgm:prSet presAssocID="{31A8A87F-9904-4FA0-9FB0-6B7E9A5B6BB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C728F1-4A6A-4E2E-A04F-EDBD93571857}" type="pres">
      <dgm:prSet presAssocID="{31A8A87F-9904-4FA0-9FB0-6B7E9A5B6BBB}" presName="matrix" presStyleCnt="0"/>
      <dgm:spPr/>
    </dgm:pt>
    <dgm:pt modelId="{3A4FDA70-1410-456A-AE77-319AC104B7B6}" type="pres">
      <dgm:prSet presAssocID="{31A8A87F-9904-4FA0-9FB0-6B7E9A5B6BBB}" presName="tile1" presStyleLbl="node1" presStyleIdx="0" presStyleCnt="4" custLinFactNeighborX="1202"/>
      <dgm:spPr/>
    </dgm:pt>
    <dgm:pt modelId="{BF8C4A45-890F-4BF0-9E65-973D085CC016}" type="pres">
      <dgm:prSet presAssocID="{31A8A87F-9904-4FA0-9FB0-6B7E9A5B6B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AEB91B-5D18-4F44-B98B-A1AB2A718F07}" type="pres">
      <dgm:prSet presAssocID="{31A8A87F-9904-4FA0-9FB0-6B7E9A5B6BBB}" presName="tile2" presStyleLbl="node1" presStyleIdx="1" presStyleCnt="4"/>
      <dgm:spPr/>
    </dgm:pt>
    <dgm:pt modelId="{0202669C-76E7-4C83-8148-50ABE702FB2F}" type="pres">
      <dgm:prSet presAssocID="{31A8A87F-9904-4FA0-9FB0-6B7E9A5B6B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6D537EE-B67A-45F5-9BFA-59F6BF6A392F}" type="pres">
      <dgm:prSet presAssocID="{31A8A87F-9904-4FA0-9FB0-6B7E9A5B6BBB}" presName="tile3" presStyleLbl="node1" presStyleIdx="2" presStyleCnt="4"/>
      <dgm:spPr/>
    </dgm:pt>
    <dgm:pt modelId="{B362CFDE-F53B-46D6-A880-431407ACD9F3}" type="pres">
      <dgm:prSet presAssocID="{31A8A87F-9904-4FA0-9FB0-6B7E9A5B6B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A64E4F-6406-4185-945D-ECEC515D6745}" type="pres">
      <dgm:prSet presAssocID="{31A8A87F-9904-4FA0-9FB0-6B7E9A5B6BBB}" presName="tile4" presStyleLbl="node1" presStyleIdx="3" presStyleCnt="4" custScaleX="100000" custScaleY="98246"/>
      <dgm:spPr/>
    </dgm:pt>
    <dgm:pt modelId="{FD60B8C1-6F8F-4142-A84C-686D3181B2BA}" type="pres">
      <dgm:prSet presAssocID="{31A8A87F-9904-4FA0-9FB0-6B7E9A5B6B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0387126-2E58-44E0-A33F-FC49A4061958}" type="pres">
      <dgm:prSet presAssocID="{31A8A87F-9904-4FA0-9FB0-6B7E9A5B6BB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4114306-5B07-4DEC-97F2-DE0EFFC2CE22}" type="presOf" srcId="{5EF35DF4-19BD-42D6-B113-8D80C09857D2}" destId="{BF8C4A45-890F-4BF0-9E65-973D085CC016}" srcOrd="1" destOrd="0" presId="urn:microsoft.com/office/officeart/2005/8/layout/matrix1"/>
    <dgm:cxn modelId="{32A15E08-13AC-479A-9041-D583EA63E784}" srcId="{7B94CD48-BC7E-4F70-8AB1-CC6A33A82CC3}" destId="{09DFA36D-E52C-4A4E-9C70-81848EA2CC7F}" srcOrd="1" destOrd="0" parTransId="{0A40760D-C6E6-4CCB-A573-F0FB34F62B3C}" sibTransId="{0F5645C7-6ED1-4738-81C8-DDC26789A999}"/>
    <dgm:cxn modelId="{E11D0F2B-C963-4048-AC76-C2CBFED0916D}" type="presOf" srcId="{09DFA36D-E52C-4A4E-9C70-81848EA2CC7F}" destId="{45AEB91B-5D18-4F44-B98B-A1AB2A718F07}" srcOrd="0" destOrd="0" presId="urn:microsoft.com/office/officeart/2005/8/layout/matrix1"/>
    <dgm:cxn modelId="{4EF0A730-62B2-496E-9EC5-4EE3EFDE2CC4}" srcId="{7B94CD48-BC7E-4F70-8AB1-CC6A33A82CC3}" destId="{5858F681-35C2-4A35-B046-8BA4136BE434}" srcOrd="3" destOrd="0" parTransId="{65052229-BAAF-4662-90DE-4F30AA3DE142}" sibTransId="{174A441A-EDE4-4B18-BEBC-987B7DB620D1}"/>
    <dgm:cxn modelId="{C7E39F6E-D9F4-49D1-A0D2-5CC03009DFEF}" type="presOf" srcId="{D17720A5-43E6-4D42-B3A7-E36C545BE9E6}" destId="{86D537EE-B67A-45F5-9BFA-59F6BF6A392F}" srcOrd="0" destOrd="0" presId="urn:microsoft.com/office/officeart/2005/8/layout/matrix1"/>
    <dgm:cxn modelId="{FDBB1E77-A90D-4B1B-85DF-9F7DE0AB5C40}" type="presOf" srcId="{09DFA36D-E52C-4A4E-9C70-81848EA2CC7F}" destId="{0202669C-76E7-4C83-8148-50ABE702FB2F}" srcOrd="1" destOrd="0" presId="urn:microsoft.com/office/officeart/2005/8/layout/matrix1"/>
    <dgm:cxn modelId="{4EB43C81-D60E-4AF4-8D41-2E72D8420368}" type="presOf" srcId="{5EF35DF4-19BD-42D6-B113-8D80C09857D2}" destId="{3A4FDA70-1410-456A-AE77-319AC104B7B6}" srcOrd="0" destOrd="0" presId="urn:microsoft.com/office/officeart/2005/8/layout/matrix1"/>
    <dgm:cxn modelId="{90C2498C-24E8-4F73-94CC-643EF07488A8}" type="presOf" srcId="{5858F681-35C2-4A35-B046-8BA4136BE434}" destId="{12A64E4F-6406-4185-945D-ECEC515D6745}" srcOrd="0" destOrd="0" presId="urn:microsoft.com/office/officeart/2005/8/layout/matrix1"/>
    <dgm:cxn modelId="{ECEAB6A0-88EE-44B0-82E3-1DD5A52BD6EF}" srcId="{7B94CD48-BC7E-4F70-8AB1-CC6A33A82CC3}" destId="{5EF35DF4-19BD-42D6-B113-8D80C09857D2}" srcOrd="0" destOrd="0" parTransId="{3AA710AC-45BD-4764-AE01-D752F970D124}" sibTransId="{15ED5CFC-13A2-4456-B868-CEFB061E92D2}"/>
    <dgm:cxn modelId="{C7297DA5-1F48-4160-9515-CE9DC3606637}" type="presOf" srcId="{31A8A87F-9904-4FA0-9FB0-6B7E9A5B6BBB}" destId="{AB042701-CCFF-4C5B-913A-7C263A50B9B6}" srcOrd="0" destOrd="0" presId="urn:microsoft.com/office/officeart/2005/8/layout/matrix1"/>
    <dgm:cxn modelId="{E4345AB8-0601-41FA-AAB9-DDDA86A9985A}" type="presOf" srcId="{5858F681-35C2-4A35-B046-8BA4136BE434}" destId="{FD60B8C1-6F8F-4142-A84C-686D3181B2BA}" srcOrd="1" destOrd="0" presId="urn:microsoft.com/office/officeart/2005/8/layout/matrix1"/>
    <dgm:cxn modelId="{B9B2EDBD-72E9-433E-AC07-98594982BB30}" srcId="{7B94CD48-BC7E-4F70-8AB1-CC6A33A82CC3}" destId="{D17720A5-43E6-4D42-B3A7-E36C545BE9E6}" srcOrd="2" destOrd="0" parTransId="{DD0BA782-473D-4104-B64C-D94EE52FD5D7}" sibTransId="{AC394D8E-2175-4773-9CEB-10D4EC7A3F9D}"/>
    <dgm:cxn modelId="{89CD0DC4-C0A1-4DB0-906A-5BC5334EE19C}" srcId="{31A8A87F-9904-4FA0-9FB0-6B7E9A5B6BBB}" destId="{7B94CD48-BC7E-4F70-8AB1-CC6A33A82CC3}" srcOrd="0" destOrd="0" parTransId="{80AD51D8-EC17-43AA-8F3D-81548DE8251C}" sibTransId="{CA85028E-667E-499E-9E8A-A4366BD5D682}"/>
    <dgm:cxn modelId="{75321CC9-B5F7-4354-88AE-048B2B284B45}" type="presOf" srcId="{D17720A5-43E6-4D42-B3A7-E36C545BE9E6}" destId="{B362CFDE-F53B-46D6-A880-431407ACD9F3}" srcOrd="1" destOrd="0" presId="urn:microsoft.com/office/officeart/2005/8/layout/matrix1"/>
    <dgm:cxn modelId="{A9FD9CFD-D2CB-4719-BDFF-FA2F8C1211C6}" type="presOf" srcId="{7B94CD48-BC7E-4F70-8AB1-CC6A33A82CC3}" destId="{60387126-2E58-44E0-A33F-FC49A4061958}" srcOrd="0" destOrd="0" presId="urn:microsoft.com/office/officeart/2005/8/layout/matrix1"/>
    <dgm:cxn modelId="{B3C0BE44-EDD1-4F51-92FD-1919B0196665}" type="presParOf" srcId="{AB042701-CCFF-4C5B-913A-7C263A50B9B6}" destId="{DFC728F1-4A6A-4E2E-A04F-EDBD93571857}" srcOrd="0" destOrd="0" presId="urn:microsoft.com/office/officeart/2005/8/layout/matrix1"/>
    <dgm:cxn modelId="{9E82D05C-5336-481E-AE0F-1C859F00133E}" type="presParOf" srcId="{DFC728F1-4A6A-4E2E-A04F-EDBD93571857}" destId="{3A4FDA70-1410-456A-AE77-319AC104B7B6}" srcOrd="0" destOrd="0" presId="urn:microsoft.com/office/officeart/2005/8/layout/matrix1"/>
    <dgm:cxn modelId="{E1AB7D26-F0C4-4FE9-8235-B1F6BC8CAE60}" type="presParOf" srcId="{DFC728F1-4A6A-4E2E-A04F-EDBD93571857}" destId="{BF8C4A45-890F-4BF0-9E65-973D085CC016}" srcOrd="1" destOrd="0" presId="urn:microsoft.com/office/officeart/2005/8/layout/matrix1"/>
    <dgm:cxn modelId="{EFC299CA-F729-41FE-9F1B-D50302FACE8E}" type="presParOf" srcId="{DFC728F1-4A6A-4E2E-A04F-EDBD93571857}" destId="{45AEB91B-5D18-4F44-B98B-A1AB2A718F07}" srcOrd="2" destOrd="0" presId="urn:microsoft.com/office/officeart/2005/8/layout/matrix1"/>
    <dgm:cxn modelId="{DC3BB0A5-1426-4757-80DE-45AF860759DB}" type="presParOf" srcId="{DFC728F1-4A6A-4E2E-A04F-EDBD93571857}" destId="{0202669C-76E7-4C83-8148-50ABE702FB2F}" srcOrd="3" destOrd="0" presId="urn:microsoft.com/office/officeart/2005/8/layout/matrix1"/>
    <dgm:cxn modelId="{674D9490-A6AD-4B40-A357-F757D7ACF4EA}" type="presParOf" srcId="{DFC728F1-4A6A-4E2E-A04F-EDBD93571857}" destId="{86D537EE-B67A-45F5-9BFA-59F6BF6A392F}" srcOrd="4" destOrd="0" presId="urn:microsoft.com/office/officeart/2005/8/layout/matrix1"/>
    <dgm:cxn modelId="{E6F962FA-4F6B-4AD5-8484-F2431E4AEEEE}" type="presParOf" srcId="{DFC728F1-4A6A-4E2E-A04F-EDBD93571857}" destId="{B362CFDE-F53B-46D6-A880-431407ACD9F3}" srcOrd="5" destOrd="0" presId="urn:microsoft.com/office/officeart/2005/8/layout/matrix1"/>
    <dgm:cxn modelId="{A22C179B-1237-43F6-83B3-5363878A3FA2}" type="presParOf" srcId="{DFC728F1-4A6A-4E2E-A04F-EDBD93571857}" destId="{12A64E4F-6406-4185-945D-ECEC515D6745}" srcOrd="6" destOrd="0" presId="urn:microsoft.com/office/officeart/2005/8/layout/matrix1"/>
    <dgm:cxn modelId="{0FEB2E56-363D-419F-A20C-3D25EF2F84D7}" type="presParOf" srcId="{DFC728F1-4A6A-4E2E-A04F-EDBD93571857}" destId="{FD60B8C1-6F8F-4142-A84C-686D3181B2BA}" srcOrd="7" destOrd="0" presId="urn:microsoft.com/office/officeart/2005/8/layout/matrix1"/>
    <dgm:cxn modelId="{7331B64A-6888-406F-B9E0-BD3879A32C9D}" type="presParOf" srcId="{AB042701-CCFF-4C5B-913A-7C263A50B9B6}" destId="{60387126-2E58-44E0-A33F-FC49A40619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A984B-5E02-4296-8E9E-0999D195C5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B1DFDDB-85F5-4822-B81E-49D05EA9EA3D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romanUcPeriod"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Определяю, 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к какой группе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 относится приставка</a:t>
          </a:r>
        </a:p>
      </dgm:t>
    </dgm:pt>
    <dgm:pt modelId="{D1041A1A-4118-4938-A6BD-73CE5B44F163}" type="parTrans" cxnId="{89394107-33D8-4133-BDBC-A2E42D3D01A3}">
      <dgm:prSet/>
      <dgm:spPr/>
    </dgm:pt>
    <dgm:pt modelId="{2373B51C-20A8-4A88-A680-B0795E30E418}" type="sibTrans" cxnId="{89394107-33D8-4133-BDBC-A2E42D3D01A3}">
      <dgm:prSet/>
      <dgm:spPr/>
    </dgm:pt>
    <dgm:pt modelId="{B681F916-A2A3-4D2E-8244-E0E7576CB41A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ая группа</a:t>
          </a:r>
        </a:p>
      </dgm:t>
    </dgm:pt>
    <dgm:pt modelId="{4F42E708-0852-4129-A007-833A670C33C3}" type="parTrans" cxnId="{1CE51534-CA40-4C70-83CA-4D40CC0D1061}">
      <dgm:prSet/>
      <dgm:spPr/>
    </dgm:pt>
    <dgm:pt modelId="{BD015DB6-4E52-48A3-A8B5-1206BF94B3C2}" type="sibTrans" cxnId="{1CE51534-CA40-4C70-83CA-4D40CC0D1061}">
      <dgm:prSet/>
      <dgm:spPr/>
    </dgm:pt>
    <dgm:pt modelId="{8EB299BB-7DD1-4886-BCC1-4916733F2F86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sng" strike="noStrike" cap="none" normalizeH="0" baseline="0">
              <a:ln>
                <a:noFill/>
              </a:ln>
              <a:solidFill>
                <a:srgbClr val="660033"/>
              </a:solidFill>
              <a:effectLst/>
              <a:latin typeface="Verdana" panose="020B0604030504040204" pitchFamily="34" charset="0"/>
            </a:rPr>
            <a:t>Вывод:</a:t>
          </a: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 пишу всегда 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одинаково</a:t>
          </a:r>
        </a:p>
      </dgm:t>
    </dgm:pt>
    <dgm:pt modelId="{C6ECD508-0B3D-42D6-B416-8969B7F7AA1D}" type="parTrans" cxnId="{57747969-846B-400C-91CF-06F0C2D97D96}">
      <dgm:prSet/>
      <dgm:spPr/>
    </dgm:pt>
    <dgm:pt modelId="{40896BD1-5940-4511-BBC3-C0A4B9CBF05F}" type="sibTrans" cxnId="{57747969-846B-400C-91CF-06F0C2D97D96}">
      <dgm:prSet/>
      <dgm:spPr/>
    </dgm:pt>
    <dgm:pt modelId="{9073E20B-54A4-489D-BF5A-E9402282B688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2 – ая группа</a:t>
          </a:r>
        </a:p>
      </dgm:t>
    </dgm:pt>
    <dgm:pt modelId="{60901E1B-654C-4F79-B8AA-C6689A2B6A0C}" type="parTrans" cxnId="{E06A65A3-D055-4FFD-BBF7-F42FFCA49377}">
      <dgm:prSet/>
      <dgm:spPr/>
    </dgm:pt>
    <dgm:pt modelId="{4407663B-5831-4764-9DDE-34011FCFA1DD}" type="sibTrans" cxnId="{E06A65A3-D055-4FFD-BBF7-F42FFCA49377}">
      <dgm:prSet/>
      <dgm:spPr/>
    </dgm:pt>
    <dgm:pt modelId="{8BEC386F-F2BD-4BC2-80F7-31FBC7740DF0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romanUcPeriod" startAt="2"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Определяю, 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перед каким согласным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 приставка</a:t>
          </a:r>
        </a:p>
      </dgm:t>
    </dgm:pt>
    <dgm:pt modelId="{32C40C48-C1FE-418B-8A5C-E2DFA3C9632E}" type="parTrans" cxnId="{0D22DBF8-0F8D-4538-A042-724A6B46ECE6}">
      <dgm:prSet/>
      <dgm:spPr/>
    </dgm:pt>
    <dgm:pt modelId="{570D6C8B-AC81-4A20-BDCE-4EBD94006219}" type="sibTrans" cxnId="{0D22DBF8-0F8D-4538-A042-724A6B46ECE6}">
      <dgm:prSet/>
      <dgm:spPr/>
    </dgm:pt>
    <dgm:pt modelId="{92EB844A-088D-44D3-92E9-25A773FF80D8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Перед глухим</a:t>
          </a:r>
        </a:p>
      </dgm:t>
    </dgm:pt>
    <dgm:pt modelId="{25E21BD2-39E5-40AF-9ECC-8BBA71D290E9}" type="parTrans" cxnId="{016E46B8-60D1-4C2F-976E-ACB7DD419CFD}">
      <dgm:prSet/>
      <dgm:spPr/>
    </dgm:pt>
    <dgm:pt modelId="{37800C4A-5518-487E-8CBE-305BEA165D9D}" type="sibTrans" cxnId="{016E46B8-60D1-4C2F-976E-ACB7DD419CFD}">
      <dgm:prSet/>
      <dgm:spPr/>
    </dgm:pt>
    <dgm:pt modelId="{9BF177C1-FFBC-46CC-AB1E-BAAD459662F1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Пишу </a:t>
          </a: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Verdana" panose="020B0604030504040204" pitchFamily="34" charset="0"/>
            </a:rPr>
            <a:t>С</a:t>
          </a:r>
        </a:p>
      </dgm:t>
    </dgm:pt>
    <dgm:pt modelId="{EE308E41-7EDD-4D0E-9601-8E6EA3C3EFEC}" type="parTrans" cxnId="{A3D6ED75-4373-4C32-837A-A9F29866E6BE}">
      <dgm:prSet/>
      <dgm:spPr/>
    </dgm:pt>
    <dgm:pt modelId="{147075A9-0042-4D71-9902-F9BE0AD91967}" type="sibTrans" cxnId="{A3D6ED75-4373-4C32-837A-A9F29866E6BE}">
      <dgm:prSet/>
      <dgm:spPr/>
    </dgm:pt>
    <dgm:pt modelId="{F6D6642E-BD6E-4BD4-A9B7-3EDB02847A4E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Перед звонким</a:t>
          </a:r>
        </a:p>
      </dgm:t>
    </dgm:pt>
    <dgm:pt modelId="{7561B500-D75E-499A-9A71-BF3B2FC11053}" type="parTrans" cxnId="{FF65AE7E-815A-497C-85D3-CCECC4E7B6F0}">
      <dgm:prSet/>
      <dgm:spPr/>
    </dgm:pt>
    <dgm:pt modelId="{5E9462E1-E7B1-4ABF-B01C-0DA333C65B86}" type="sibTrans" cxnId="{FF65AE7E-815A-497C-85D3-CCECC4E7B6F0}">
      <dgm:prSet/>
      <dgm:spPr/>
    </dgm:pt>
    <dgm:pt modelId="{D661293A-1D27-4832-8000-5F826E784ECA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Пишу </a:t>
          </a: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</a:rPr>
            <a:t>З</a:t>
          </a:r>
        </a:p>
      </dgm:t>
    </dgm:pt>
    <dgm:pt modelId="{C3A0370B-3F84-46C3-905A-369EF276A355}" type="parTrans" cxnId="{186F005F-733D-4575-B581-2DE58F11607C}">
      <dgm:prSet/>
      <dgm:spPr/>
    </dgm:pt>
    <dgm:pt modelId="{FF3C6124-C288-4BA8-8C75-87E665E877CF}" type="sibTrans" cxnId="{186F005F-733D-4575-B581-2DE58F11607C}">
      <dgm:prSet/>
      <dgm:spPr/>
    </dgm:pt>
    <dgm:pt modelId="{150BF3BA-CC1F-4D26-9030-D29518EE8B15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3 – ая группа</a:t>
          </a:r>
        </a:p>
      </dgm:t>
    </dgm:pt>
    <dgm:pt modelId="{C78E5D15-12F8-4966-B8C3-F23C33E9AF03}" type="parTrans" cxnId="{443DBBC7-B5E8-40C9-819C-90CE464B0500}">
      <dgm:prSet/>
      <dgm:spPr/>
    </dgm:pt>
    <dgm:pt modelId="{75205C68-DCC2-41F7-B84D-ADDA5E871852}" type="sibTrans" cxnId="{443DBBC7-B5E8-40C9-819C-90CE464B0500}">
      <dgm:prSet/>
      <dgm:spPr/>
    </dgm:pt>
    <dgm:pt modelId="{72C825FA-36CC-4237-9B02-762D996D5C8F}">
      <dgm:prSet/>
      <dgm:spPr/>
      <dgm:t>
        <a:bodyPr/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Приставки 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ПРИ- и ПРЕ-</a:t>
          </a:r>
        </a:p>
      </dgm:t>
    </dgm:pt>
    <dgm:pt modelId="{CB03B347-A655-4124-8E41-ED3FADE96494}" type="parTrans" cxnId="{72B14E3C-0A48-4C6B-9E6F-CD694A6CC231}">
      <dgm:prSet/>
      <dgm:spPr/>
    </dgm:pt>
    <dgm:pt modelId="{08BC7E57-73D5-41D6-B8C6-DD32EF466391}" type="sibTrans" cxnId="{72B14E3C-0A48-4C6B-9E6F-CD694A6CC231}">
      <dgm:prSet/>
      <dgm:spPr/>
    </dgm:pt>
    <dgm:pt modelId="{9BDF5A90-D2DE-4E84-874F-BA6ED881266B}" type="pres">
      <dgm:prSet presAssocID="{013A984B-5E02-4296-8E9E-0999D195C5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D9BCA-E7EE-4E80-8D69-35F0268CB9C1}" type="pres">
      <dgm:prSet presAssocID="{4B1DFDDB-85F5-4822-B81E-49D05EA9EA3D}" presName="hierRoot1" presStyleCnt="0">
        <dgm:presLayoutVars>
          <dgm:hierBranch/>
        </dgm:presLayoutVars>
      </dgm:prSet>
      <dgm:spPr/>
    </dgm:pt>
    <dgm:pt modelId="{3EC474A9-A53D-4D98-ACD0-A3ED87DEFA91}" type="pres">
      <dgm:prSet presAssocID="{4B1DFDDB-85F5-4822-B81E-49D05EA9EA3D}" presName="rootComposite1" presStyleCnt="0"/>
      <dgm:spPr/>
    </dgm:pt>
    <dgm:pt modelId="{7B7F46BA-D2E0-49F5-8730-F55BB3F25A95}" type="pres">
      <dgm:prSet presAssocID="{4B1DFDDB-85F5-4822-B81E-49D05EA9EA3D}" presName="rootText1" presStyleLbl="node0" presStyleIdx="0" presStyleCnt="1">
        <dgm:presLayoutVars>
          <dgm:chPref val="3"/>
        </dgm:presLayoutVars>
      </dgm:prSet>
      <dgm:spPr/>
    </dgm:pt>
    <dgm:pt modelId="{772DB932-FA09-4940-958E-2844A2B441BE}" type="pres">
      <dgm:prSet presAssocID="{4B1DFDDB-85F5-4822-B81E-49D05EA9EA3D}" presName="rootConnector1" presStyleLbl="node1" presStyleIdx="0" presStyleCnt="0"/>
      <dgm:spPr/>
    </dgm:pt>
    <dgm:pt modelId="{CB110EF4-7882-47CB-8E93-11AF23088F41}" type="pres">
      <dgm:prSet presAssocID="{4B1DFDDB-85F5-4822-B81E-49D05EA9EA3D}" presName="hierChild2" presStyleCnt="0"/>
      <dgm:spPr/>
    </dgm:pt>
    <dgm:pt modelId="{C3592597-D3B6-4241-8E27-AD579016113E}" type="pres">
      <dgm:prSet presAssocID="{4F42E708-0852-4129-A007-833A670C33C3}" presName="Name35" presStyleLbl="parChTrans1D2" presStyleIdx="0" presStyleCnt="3"/>
      <dgm:spPr/>
    </dgm:pt>
    <dgm:pt modelId="{588809B7-7075-4038-A49F-6166A36AA133}" type="pres">
      <dgm:prSet presAssocID="{B681F916-A2A3-4D2E-8244-E0E7576CB41A}" presName="hierRoot2" presStyleCnt="0">
        <dgm:presLayoutVars>
          <dgm:hierBranch/>
        </dgm:presLayoutVars>
      </dgm:prSet>
      <dgm:spPr/>
    </dgm:pt>
    <dgm:pt modelId="{0CE219B6-BBEE-4678-93FA-DC5775A322B5}" type="pres">
      <dgm:prSet presAssocID="{B681F916-A2A3-4D2E-8244-E0E7576CB41A}" presName="rootComposite" presStyleCnt="0"/>
      <dgm:spPr/>
    </dgm:pt>
    <dgm:pt modelId="{5CB542B9-EBBD-4839-AE0A-393AE2652CB7}" type="pres">
      <dgm:prSet presAssocID="{B681F916-A2A3-4D2E-8244-E0E7576CB41A}" presName="rootText" presStyleLbl="node2" presStyleIdx="0" presStyleCnt="3">
        <dgm:presLayoutVars>
          <dgm:chPref val="3"/>
        </dgm:presLayoutVars>
      </dgm:prSet>
      <dgm:spPr/>
    </dgm:pt>
    <dgm:pt modelId="{B105F730-F7F8-431F-B59A-47C471C6122B}" type="pres">
      <dgm:prSet presAssocID="{B681F916-A2A3-4D2E-8244-E0E7576CB41A}" presName="rootConnector" presStyleLbl="node2" presStyleIdx="0" presStyleCnt="3"/>
      <dgm:spPr/>
    </dgm:pt>
    <dgm:pt modelId="{81D2FA24-2AA1-4D8E-917D-1C0B69B18DFB}" type="pres">
      <dgm:prSet presAssocID="{B681F916-A2A3-4D2E-8244-E0E7576CB41A}" presName="hierChild4" presStyleCnt="0"/>
      <dgm:spPr/>
    </dgm:pt>
    <dgm:pt modelId="{54F3038C-714C-410D-AA36-E24DD5672206}" type="pres">
      <dgm:prSet presAssocID="{C6ECD508-0B3D-42D6-B416-8969B7F7AA1D}" presName="Name35" presStyleLbl="parChTrans1D3" presStyleIdx="0" presStyleCnt="3"/>
      <dgm:spPr/>
    </dgm:pt>
    <dgm:pt modelId="{736F41E3-CCF3-457C-9868-71DA06BB46E9}" type="pres">
      <dgm:prSet presAssocID="{8EB299BB-7DD1-4886-BCC1-4916733F2F86}" presName="hierRoot2" presStyleCnt="0">
        <dgm:presLayoutVars>
          <dgm:hierBranch val="r"/>
        </dgm:presLayoutVars>
      </dgm:prSet>
      <dgm:spPr/>
    </dgm:pt>
    <dgm:pt modelId="{9EB51F39-D219-4020-85D4-43CBC6EB4B21}" type="pres">
      <dgm:prSet presAssocID="{8EB299BB-7DD1-4886-BCC1-4916733F2F86}" presName="rootComposite" presStyleCnt="0"/>
      <dgm:spPr/>
    </dgm:pt>
    <dgm:pt modelId="{C68927FF-B18B-4CB4-ADAA-80D14850A734}" type="pres">
      <dgm:prSet presAssocID="{8EB299BB-7DD1-4886-BCC1-4916733F2F86}" presName="rootText" presStyleLbl="node3" presStyleIdx="0" presStyleCnt="3">
        <dgm:presLayoutVars>
          <dgm:chPref val="3"/>
        </dgm:presLayoutVars>
      </dgm:prSet>
      <dgm:spPr/>
    </dgm:pt>
    <dgm:pt modelId="{3174A9D5-BF20-4B56-9F0B-A396F945BB54}" type="pres">
      <dgm:prSet presAssocID="{8EB299BB-7DD1-4886-BCC1-4916733F2F86}" presName="rootConnector" presStyleLbl="node3" presStyleIdx="0" presStyleCnt="3"/>
      <dgm:spPr/>
    </dgm:pt>
    <dgm:pt modelId="{458BE5AF-1C77-4B76-89CC-E3F34725B5FB}" type="pres">
      <dgm:prSet presAssocID="{8EB299BB-7DD1-4886-BCC1-4916733F2F86}" presName="hierChild4" presStyleCnt="0"/>
      <dgm:spPr/>
    </dgm:pt>
    <dgm:pt modelId="{453BEE33-4538-443F-A521-AD67A2256BFB}" type="pres">
      <dgm:prSet presAssocID="{8EB299BB-7DD1-4886-BCC1-4916733F2F86}" presName="hierChild5" presStyleCnt="0"/>
      <dgm:spPr/>
    </dgm:pt>
    <dgm:pt modelId="{C68E5AD2-5FEA-4A38-A7E0-D4B86D957703}" type="pres">
      <dgm:prSet presAssocID="{B681F916-A2A3-4D2E-8244-E0E7576CB41A}" presName="hierChild5" presStyleCnt="0"/>
      <dgm:spPr/>
    </dgm:pt>
    <dgm:pt modelId="{A2F3C4A7-8AA4-49F5-8F52-4512C0FE0C70}" type="pres">
      <dgm:prSet presAssocID="{60901E1B-654C-4F79-B8AA-C6689A2B6A0C}" presName="Name35" presStyleLbl="parChTrans1D2" presStyleIdx="1" presStyleCnt="3"/>
      <dgm:spPr/>
    </dgm:pt>
    <dgm:pt modelId="{7A343D32-082F-43E1-BD2C-B2FFED871164}" type="pres">
      <dgm:prSet presAssocID="{9073E20B-54A4-489D-BF5A-E9402282B688}" presName="hierRoot2" presStyleCnt="0">
        <dgm:presLayoutVars>
          <dgm:hierBranch/>
        </dgm:presLayoutVars>
      </dgm:prSet>
      <dgm:spPr/>
    </dgm:pt>
    <dgm:pt modelId="{19D39547-52D1-41DB-ADD9-589E2A64C11E}" type="pres">
      <dgm:prSet presAssocID="{9073E20B-54A4-489D-BF5A-E9402282B688}" presName="rootComposite" presStyleCnt="0"/>
      <dgm:spPr/>
    </dgm:pt>
    <dgm:pt modelId="{BE124526-BBB2-4F26-AE4A-54CD8389EF93}" type="pres">
      <dgm:prSet presAssocID="{9073E20B-54A4-489D-BF5A-E9402282B688}" presName="rootText" presStyleLbl="node2" presStyleIdx="1" presStyleCnt="3">
        <dgm:presLayoutVars>
          <dgm:chPref val="3"/>
        </dgm:presLayoutVars>
      </dgm:prSet>
      <dgm:spPr/>
    </dgm:pt>
    <dgm:pt modelId="{8F745F51-8FA6-44F4-BD8E-F0AF1AC0FFC4}" type="pres">
      <dgm:prSet presAssocID="{9073E20B-54A4-489D-BF5A-E9402282B688}" presName="rootConnector" presStyleLbl="node2" presStyleIdx="1" presStyleCnt="3"/>
      <dgm:spPr/>
    </dgm:pt>
    <dgm:pt modelId="{B74A10FA-87F4-4551-B605-B2FFB87BE1FB}" type="pres">
      <dgm:prSet presAssocID="{9073E20B-54A4-489D-BF5A-E9402282B688}" presName="hierChild4" presStyleCnt="0"/>
      <dgm:spPr/>
    </dgm:pt>
    <dgm:pt modelId="{9D025505-7381-434E-ABF4-02F2D3DD3FF6}" type="pres">
      <dgm:prSet presAssocID="{32C40C48-C1FE-418B-8A5C-E2DFA3C9632E}" presName="Name35" presStyleLbl="parChTrans1D3" presStyleIdx="1" presStyleCnt="3"/>
      <dgm:spPr/>
    </dgm:pt>
    <dgm:pt modelId="{1F4A08BD-38D5-4E26-8FE4-FF8F1B2ECA4D}" type="pres">
      <dgm:prSet presAssocID="{8BEC386F-F2BD-4BC2-80F7-31FBC7740DF0}" presName="hierRoot2" presStyleCnt="0">
        <dgm:presLayoutVars>
          <dgm:hierBranch/>
        </dgm:presLayoutVars>
      </dgm:prSet>
      <dgm:spPr/>
    </dgm:pt>
    <dgm:pt modelId="{858E1E45-C7CB-40A8-BDF2-67A5BF2D8AC4}" type="pres">
      <dgm:prSet presAssocID="{8BEC386F-F2BD-4BC2-80F7-31FBC7740DF0}" presName="rootComposite" presStyleCnt="0"/>
      <dgm:spPr/>
    </dgm:pt>
    <dgm:pt modelId="{897B85D7-8C45-4A55-BE32-8E4E2931B4F1}" type="pres">
      <dgm:prSet presAssocID="{8BEC386F-F2BD-4BC2-80F7-31FBC7740DF0}" presName="rootText" presStyleLbl="node3" presStyleIdx="1" presStyleCnt="3">
        <dgm:presLayoutVars>
          <dgm:chPref val="3"/>
        </dgm:presLayoutVars>
      </dgm:prSet>
      <dgm:spPr/>
    </dgm:pt>
    <dgm:pt modelId="{3FCE9482-4800-4E27-A145-7D51F141D40B}" type="pres">
      <dgm:prSet presAssocID="{8BEC386F-F2BD-4BC2-80F7-31FBC7740DF0}" presName="rootConnector" presStyleLbl="node3" presStyleIdx="1" presStyleCnt="3"/>
      <dgm:spPr/>
    </dgm:pt>
    <dgm:pt modelId="{8C19183A-5493-4C12-8F31-8DD394ADC293}" type="pres">
      <dgm:prSet presAssocID="{8BEC386F-F2BD-4BC2-80F7-31FBC7740DF0}" presName="hierChild4" presStyleCnt="0"/>
      <dgm:spPr/>
    </dgm:pt>
    <dgm:pt modelId="{0F15CD5B-3E39-4308-A93C-47652F05A7D2}" type="pres">
      <dgm:prSet presAssocID="{25E21BD2-39E5-40AF-9ECC-8BBA71D290E9}" presName="Name35" presStyleLbl="parChTrans1D4" presStyleIdx="0" presStyleCnt="4"/>
      <dgm:spPr/>
    </dgm:pt>
    <dgm:pt modelId="{A60F5FE0-8388-4990-AB3C-E742B81443AA}" type="pres">
      <dgm:prSet presAssocID="{92EB844A-088D-44D3-92E9-25A773FF80D8}" presName="hierRoot2" presStyleCnt="0">
        <dgm:presLayoutVars>
          <dgm:hierBranch/>
        </dgm:presLayoutVars>
      </dgm:prSet>
      <dgm:spPr/>
    </dgm:pt>
    <dgm:pt modelId="{317D3419-5BEA-46D3-AE78-143B8D854FA9}" type="pres">
      <dgm:prSet presAssocID="{92EB844A-088D-44D3-92E9-25A773FF80D8}" presName="rootComposite" presStyleCnt="0"/>
      <dgm:spPr/>
    </dgm:pt>
    <dgm:pt modelId="{8A24ED3F-132F-407D-A85F-F71F10C58CD2}" type="pres">
      <dgm:prSet presAssocID="{92EB844A-088D-44D3-92E9-25A773FF80D8}" presName="rootText" presStyleLbl="node4" presStyleIdx="0" presStyleCnt="4">
        <dgm:presLayoutVars>
          <dgm:chPref val="3"/>
        </dgm:presLayoutVars>
      </dgm:prSet>
      <dgm:spPr/>
    </dgm:pt>
    <dgm:pt modelId="{F24B946F-24C9-4F6A-A8E2-7A0ACAAADC0A}" type="pres">
      <dgm:prSet presAssocID="{92EB844A-088D-44D3-92E9-25A773FF80D8}" presName="rootConnector" presStyleLbl="node4" presStyleIdx="0" presStyleCnt="4"/>
      <dgm:spPr/>
    </dgm:pt>
    <dgm:pt modelId="{956AC6E6-A364-4805-A9DF-D8C9AE97D1FC}" type="pres">
      <dgm:prSet presAssocID="{92EB844A-088D-44D3-92E9-25A773FF80D8}" presName="hierChild4" presStyleCnt="0"/>
      <dgm:spPr/>
    </dgm:pt>
    <dgm:pt modelId="{18FA0498-3484-41C5-845D-C11367127148}" type="pres">
      <dgm:prSet presAssocID="{EE308E41-7EDD-4D0E-9601-8E6EA3C3EFEC}" presName="Name35" presStyleLbl="parChTrans1D4" presStyleIdx="1" presStyleCnt="4"/>
      <dgm:spPr/>
    </dgm:pt>
    <dgm:pt modelId="{DC9FDCA3-BEF7-4E85-9F75-01DF98AB3E2F}" type="pres">
      <dgm:prSet presAssocID="{9BF177C1-FFBC-46CC-AB1E-BAAD459662F1}" presName="hierRoot2" presStyleCnt="0">
        <dgm:presLayoutVars>
          <dgm:hierBranch val="r"/>
        </dgm:presLayoutVars>
      </dgm:prSet>
      <dgm:spPr/>
    </dgm:pt>
    <dgm:pt modelId="{04F70C28-400B-419F-8EBC-0A315674EB2F}" type="pres">
      <dgm:prSet presAssocID="{9BF177C1-FFBC-46CC-AB1E-BAAD459662F1}" presName="rootComposite" presStyleCnt="0"/>
      <dgm:spPr/>
    </dgm:pt>
    <dgm:pt modelId="{FF94C197-1A26-44B5-86BF-9C245D12BC98}" type="pres">
      <dgm:prSet presAssocID="{9BF177C1-FFBC-46CC-AB1E-BAAD459662F1}" presName="rootText" presStyleLbl="node4" presStyleIdx="1" presStyleCnt="4">
        <dgm:presLayoutVars>
          <dgm:chPref val="3"/>
        </dgm:presLayoutVars>
      </dgm:prSet>
      <dgm:spPr/>
    </dgm:pt>
    <dgm:pt modelId="{B989F214-E887-46CC-A3ED-D3CD50B67027}" type="pres">
      <dgm:prSet presAssocID="{9BF177C1-FFBC-46CC-AB1E-BAAD459662F1}" presName="rootConnector" presStyleLbl="node4" presStyleIdx="1" presStyleCnt="4"/>
      <dgm:spPr/>
    </dgm:pt>
    <dgm:pt modelId="{14F7AE82-217E-4F8D-9423-F7E7F0368C87}" type="pres">
      <dgm:prSet presAssocID="{9BF177C1-FFBC-46CC-AB1E-BAAD459662F1}" presName="hierChild4" presStyleCnt="0"/>
      <dgm:spPr/>
    </dgm:pt>
    <dgm:pt modelId="{610ADA13-16FD-4661-99E8-F02A15DACEE9}" type="pres">
      <dgm:prSet presAssocID="{9BF177C1-FFBC-46CC-AB1E-BAAD459662F1}" presName="hierChild5" presStyleCnt="0"/>
      <dgm:spPr/>
    </dgm:pt>
    <dgm:pt modelId="{2E726B90-2C31-477F-97E9-97C9E434C20B}" type="pres">
      <dgm:prSet presAssocID="{92EB844A-088D-44D3-92E9-25A773FF80D8}" presName="hierChild5" presStyleCnt="0"/>
      <dgm:spPr/>
    </dgm:pt>
    <dgm:pt modelId="{DA0D985A-D59E-46BC-A420-0430148B6290}" type="pres">
      <dgm:prSet presAssocID="{7561B500-D75E-499A-9A71-BF3B2FC11053}" presName="Name35" presStyleLbl="parChTrans1D4" presStyleIdx="2" presStyleCnt="4"/>
      <dgm:spPr/>
    </dgm:pt>
    <dgm:pt modelId="{01A288AB-E049-44B0-8850-133971C572FC}" type="pres">
      <dgm:prSet presAssocID="{F6D6642E-BD6E-4BD4-A9B7-3EDB02847A4E}" presName="hierRoot2" presStyleCnt="0">
        <dgm:presLayoutVars>
          <dgm:hierBranch/>
        </dgm:presLayoutVars>
      </dgm:prSet>
      <dgm:spPr/>
    </dgm:pt>
    <dgm:pt modelId="{14E1A181-E17F-45AF-B22F-EBC7C7E4B348}" type="pres">
      <dgm:prSet presAssocID="{F6D6642E-BD6E-4BD4-A9B7-3EDB02847A4E}" presName="rootComposite" presStyleCnt="0"/>
      <dgm:spPr/>
    </dgm:pt>
    <dgm:pt modelId="{4F2F12B5-0460-4816-98D6-ABF2317F13E8}" type="pres">
      <dgm:prSet presAssocID="{F6D6642E-BD6E-4BD4-A9B7-3EDB02847A4E}" presName="rootText" presStyleLbl="node4" presStyleIdx="2" presStyleCnt="4">
        <dgm:presLayoutVars>
          <dgm:chPref val="3"/>
        </dgm:presLayoutVars>
      </dgm:prSet>
      <dgm:spPr/>
    </dgm:pt>
    <dgm:pt modelId="{4B224EF8-F870-47A4-B169-7B7481347CFC}" type="pres">
      <dgm:prSet presAssocID="{F6D6642E-BD6E-4BD4-A9B7-3EDB02847A4E}" presName="rootConnector" presStyleLbl="node4" presStyleIdx="2" presStyleCnt="4"/>
      <dgm:spPr/>
    </dgm:pt>
    <dgm:pt modelId="{D65536B8-B71D-4A63-A3DA-5A325C74DCDA}" type="pres">
      <dgm:prSet presAssocID="{F6D6642E-BD6E-4BD4-A9B7-3EDB02847A4E}" presName="hierChild4" presStyleCnt="0"/>
      <dgm:spPr/>
    </dgm:pt>
    <dgm:pt modelId="{3943CDE2-DDF2-413A-A198-1001C11187F7}" type="pres">
      <dgm:prSet presAssocID="{C3A0370B-3F84-46C3-905A-369EF276A355}" presName="Name35" presStyleLbl="parChTrans1D4" presStyleIdx="3" presStyleCnt="4"/>
      <dgm:spPr/>
    </dgm:pt>
    <dgm:pt modelId="{A43743A8-473C-41A3-ACAA-2744BCD730CB}" type="pres">
      <dgm:prSet presAssocID="{D661293A-1D27-4832-8000-5F826E784ECA}" presName="hierRoot2" presStyleCnt="0">
        <dgm:presLayoutVars>
          <dgm:hierBranch val="r"/>
        </dgm:presLayoutVars>
      </dgm:prSet>
      <dgm:spPr/>
    </dgm:pt>
    <dgm:pt modelId="{D3260810-93DC-41C9-903C-C2D84DC3C2D2}" type="pres">
      <dgm:prSet presAssocID="{D661293A-1D27-4832-8000-5F826E784ECA}" presName="rootComposite" presStyleCnt="0"/>
      <dgm:spPr/>
    </dgm:pt>
    <dgm:pt modelId="{4350A122-E6F1-4E27-B034-D892C283F047}" type="pres">
      <dgm:prSet presAssocID="{D661293A-1D27-4832-8000-5F826E784ECA}" presName="rootText" presStyleLbl="node4" presStyleIdx="3" presStyleCnt="4">
        <dgm:presLayoutVars>
          <dgm:chPref val="3"/>
        </dgm:presLayoutVars>
      </dgm:prSet>
      <dgm:spPr/>
    </dgm:pt>
    <dgm:pt modelId="{258516D1-7104-4585-8A6C-23454717B286}" type="pres">
      <dgm:prSet presAssocID="{D661293A-1D27-4832-8000-5F826E784ECA}" presName="rootConnector" presStyleLbl="node4" presStyleIdx="3" presStyleCnt="4"/>
      <dgm:spPr/>
    </dgm:pt>
    <dgm:pt modelId="{56092B8B-9D1C-4F86-9374-755593D89CF6}" type="pres">
      <dgm:prSet presAssocID="{D661293A-1D27-4832-8000-5F826E784ECA}" presName="hierChild4" presStyleCnt="0"/>
      <dgm:spPr/>
    </dgm:pt>
    <dgm:pt modelId="{C177BAD6-7177-49B2-90BA-D3A28CA1E971}" type="pres">
      <dgm:prSet presAssocID="{D661293A-1D27-4832-8000-5F826E784ECA}" presName="hierChild5" presStyleCnt="0"/>
      <dgm:spPr/>
    </dgm:pt>
    <dgm:pt modelId="{729EA12D-7F31-4BE6-A3D6-B21EF921FE23}" type="pres">
      <dgm:prSet presAssocID="{F6D6642E-BD6E-4BD4-A9B7-3EDB02847A4E}" presName="hierChild5" presStyleCnt="0"/>
      <dgm:spPr/>
    </dgm:pt>
    <dgm:pt modelId="{554D2D7D-1A47-496C-8D79-F8FBF49A2E84}" type="pres">
      <dgm:prSet presAssocID="{8BEC386F-F2BD-4BC2-80F7-31FBC7740DF0}" presName="hierChild5" presStyleCnt="0"/>
      <dgm:spPr/>
    </dgm:pt>
    <dgm:pt modelId="{61E55000-9A05-42E2-ACDF-251D4A34A613}" type="pres">
      <dgm:prSet presAssocID="{9073E20B-54A4-489D-BF5A-E9402282B688}" presName="hierChild5" presStyleCnt="0"/>
      <dgm:spPr/>
    </dgm:pt>
    <dgm:pt modelId="{89DA4207-9935-4EC2-B4C1-E33DA4BC0181}" type="pres">
      <dgm:prSet presAssocID="{C78E5D15-12F8-4966-B8C3-F23C33E9AF03}" presName="Name35" presStyleLbl="parChTrans1D2" presStyleIdx="2" presStyleCnt="3"/>
      <dgm:spPr/>
    </dgm:pt>
    <dgm:pt modelId="{40AF933D-E9E3-47B6-A822-B1FBEF5487DF}" type="pres">
      <dgm:prSet presAssocID="{150BF3BA-CC1F-4D26-9030-D29518EE8B15}" presName="hierRoot2" presStyleCnt="0">
        <dgm:presLayoutVars>
          <dgm:hierBranch/>
        </dgm:presLayoutVars>
      </dgm:prSet>
      <dgm:spPr/>
    </dgm:pt>
    <dgm:pt modelId="{9722057C-69FC-4ED0-8482-1796894D8EDF}" type="pres">
      <dgm:prSet presAssocID="{150BF3BA-CC1F-4D26-9030-D29518EE8B15}" presName="rootComposite" presStyleCnt="0"/>
      <dgm:spPr/>
    </dgm:pt>
    <dgm:pt modelId="{594C1A3D-11BE-4B07-9FC9-93FCBC4B161E}" type="pres">
      <dgm:prSet presAssocID="{150BF3BA-CC1F-4D26-9030-D29518EE8B15}" presName="rootText" presStyleLbl="node2" presStyleIdx="2" presStyleCnt="3">
        <dgm:presLayoutVars>
          <dgm:chPref val="3"/>
        </dgm:presLayoutVars>
      </dgm:prSet>
      <dgm:spPr/>
    </dgm:pt>
    <dgm:pt modelId="{1836F5CD-5F88-4139-8739-CD2D11098559}" type="pres">
      <dgm:prSet presAssocID="{150BF3BA-CC1F-4D26-9030-D29518EE8B15}" presName="rootConnector" presStyleLbl="node2" presStyleIdx="2" presStyleCnt="3"/>
      <dgm:spPr/>
    </dgm:pt>
    <dgm:pt modelId="{B685C131-6660-4798-80D1-103E5885E08A}" type="pres">
      <dgm:prSet presAssocID="{150BF3BA-CC1F-4D26-9030-D29518EE8B15}" presName="hierChild4" presStyleCnt="0"/>
      <dgm:spPr/>
    </dgm:pt>
    <dgm:pt modelId="{E19AD879-62D4-4328-B145-3F95E59CE3E3}" type="pres">
      <dgm:prSet presAssocID="{CB03B347-A655-4124-8E41-ED3FADE96494}" presName="Name35" presStyleLbl="parChTrans1D3" presStyleIdx="2" presStyleCnt="3"/>
      <dgm:spPr/>
    </dgm:pt>
    <dgm:pt modelId="{404026C3-B85F-444D-9204-42E1A0B56545}" type="pres">
      <dgm:prSet presAssocID="{72C825FA-36CC-4237-9B02-762D996D5C8F}" presName="hierRoot2" presStyleCnt="0">
        <dgm:presLayoutVars>
          <dgm:hierBranch val="r"/>
        </dgm:presLayoutVars>
      </dgm:prSet>
      <dgm:spPr/>
    </dgm:pt>
    <dgm:pt modelId="{5FB02AFA-89DA-43FD-A41F-D10CC2649EF7}" type="pres">
      <dgm:prSet presAssocID="{72C825FA-36CC-4237-9B02-762D996D5C8F}" presName="rootComposite" presStyleCnt="0"/>
      <dgm:spPr/>
    </dgm:pt>
    <dgm:pt modelId="{6570D1AE-6F34-4F50-90F5-501A22698CD6}" type="pres">
      <dgm:prSet presAssocID="{72C825FA-36CC-4237-9B02-762D996D5C8F}" presName="rootText" presStyleLbl="node3" presStyleIdx="2" presStyleCnt="3">
        <dgm:presLayoutVars>
          <dgm:chPref val="3"/>
        </dgm:presLayoutVars>
      </dgm:prSet>
      <dgm:spPr/>
    </dgm:pt>
    <dgm:pt modelId="{9688B705-5CEC-4F64-9F41-805326BCC8E3}" type="pres">
      <dgm:prSet presAssocID="{72C825FA-36CC-4237-9B02-762D996D5C8F}" presName="rootConnector" presStyleLbl="node3" presStyleIdx="2" presStyleCnt="3"/>
      <dgm:spPr/>
    </dgm:pt>
    <dgm:pt modelId="{53E579BF-0358-4EB1-AB43-8FC074EB72D1}" type="pres">
      <dgm:prSet presAssocID="{72C825FA-36CC-4237-9B02-762D996D5C8F}" presName="hierChild4" presStyleCnt="0"/>
      <dgm:spPr/>
    </dgm:pt>
    <dgm:pt modelId="{BF202A92-B176-4C6E-952B-3A163033DFC8}" type="pres">
      <dgm:prSet presAssocID="{72C825FA-36CC-4237-9B02-762D996D5C8F}" presName="hierChild5" presStyleCnt="0"/>
      <dgm:spPr/>
    </dgm:pt>
    <dgm:pt modelId="{9C752D4E-20C2-4EA6-974A-C6D41050B319}" type="pres">
      <dgm:prSet presAssocID="{150BF3BA-CC1F-4D26-9030-D29518EE8B15}" presName="hierChild5" presStyleCnt="0"/>
      <dgm:spPr/>
    </dgm:pt>
    <dgm:pt modelId="{735D71D8-639B-4521-B00E-365A112D9BF2}" type="pres">
      <dgm:prSet presAssocID="{4B1DFDDB-85F5-4822-B81E-49D05EA9EA3D}" presName="hierChild3" presStyleCnt="0"/>
      <dgm:spPr/>
    </dgm:pt>
  </dgm:ptLst>
  <dgm:cxnLst>
    <dgm:cxn modelId="{89394107-33D8-4133-BDBC-A2E42D3D01A3}" srcId="{013A984B-5E02-4296-8E9E-0999D195C533}" destId="{4B1DFDDB-85F5-4822-B81E-49D05EA9EA3D}" srcOrd="0" destOrd="0" parTransId="{D1041A1A-4118-4938-A6BD-73CE5B44F163}" sibTransId="{2373B51C-20A8-4A88-A680-B0795E30E418}"/>
    <dgm:cxn modelId="{B2EAFA07-5630-44D0-B56B-AE0343513190}" type="presOf" srcId="{CB03B347-A655-4124-8E41-ED3FADE96494}" destId="{E19AD879-62D4-4328-B145-3F95E59CE3E3}" srcOrd="0" destOrd="0" presId="urn:microsoft.com/office/officeart/2005/8/layout/orgChart1"/>
    <dgm:cxn modelId="{38D4B40A-BFA5-4725-A4AA-6F88C2E825CB}" type="presOf" srcId="{72C825FA-36CC-4237-9B02-762D996D5C8F}" destId="{9688B705-5CEC-4F64-9F41-805326BCC8E3}" srcOrd="1" destOrd="0" presId="urn:microsoft.com/office/officeart/2005/8/layout/orgChart1"/>
    <dgm:cxn modelId="{45462A16-E986-4E4F-AD04-B56B6FF4F419}" type="presOf" srcId="{150BF3BA-CC1F-4D26-9030-D29518EE8B15}" destId="{594C1A3D-11BE-4B07-9FC9-93FCBC4B161E}" srcOrd="0" destOrd="0" presId="urn:microsoft.com/office/officeart/2005/8/layout/orgChart1"/>
    <dgm:cxn modelId="{9B9DC81F-9DD6-4DF9-BDDE-F0AEDCD8A9A5}" type="presOf" srcId="{8EB299BB-7DD1-4886-BCC1-4916733F2F86}" destId="{3174A9D5-BF20-4B56-9F0B-A396F945BB54}" srcOrd="1" destOrd="0" presId="urn:microsoft.com/office/officeart/2005/8/layout/orgChart1"/>
    <dgm:cxn modelId="{B318CE1F-1C54-4FAD-942F-0CBD08AD7B08}" type="presOf" srcId="{8BEC386F-F2BD-4BC2-80F7-31FBC7740DF0}" destId="{3FCE9482-4800-4E27-A145-7D51F141D40B}" srcOrd="1" destOrd="0" presId="urn:microsoft.com/office/officeart/2005/8/layout/orgChart1"/>
    <dgm:cxn modelId="{1CE51534-CA40-4C70-83CA-4D40CC0D1061}" srcId="{4B1DFDDB-85F5-4822-B81E-49D05EA9EA3D}" destId="{B681F916-A2A3-4D2E-8244-E0E7576CB41A}" srcOrd="0" destOrd="0" parTransId="{4F42E708-0852-4129-A007-833A670C33C3}" sibTransId="{BD015DB6-4E52-48A3-A8B5-1206BF94B3C2}"/>
    <dgm:cxn modelId="{4B02F136-BB30-40B0-A87A-BBB08FE93E23}" type="presOf" srcId="{B681F916-A2A3-4D2E-8244-E0E7576CB41A}" destId="{5CB542B9-EBBD-4839-AE0A-393AE2652CB7}" srcOrd="0" destOrd="0" presId="urn:microsoft.com/office/officeart/2005/8/layout/orgChart1"/>
    <dgm:cxn modelId="{72B14E3C-0A48-4C6B-9E6F-CD694A6CC231}" srcId="{150BF3BA-CC1F-4D26-9030-D29518EE8B15}" destId="{72C825FA-36CC-4237-9B02-762D996D5C8F}" srcOrd="0" destOrd="0" parTransId="{CB03B347-A655-4124-8E41-ED3FADE96494}" sibTransId="{08BC7E57-73D5-41D6-B8C6-DD32EF466391}"/>
    <dgm:cxn modelId="{D6438D3C-17EA-4B24-9A3C-317881FD95CE}" type="presOf" srcId="{92EB844A-088D-44D3-92E9-25A773FF80D8}" destId="{8A24ED3F-132F-407D-A85F-F71F10C58CD2}" srcOrd="0" destOrd="0" presId="urn:microsoft.com/office/officeart/2005/8/layout/orgChart1"/>
    <dgm:cxn modelId="{6A67455B-E6E2-434D-945A-9BC886D04844}" type="presOf" srcId="{C6ECD508-0B3D-42D6-B416-8969B7F7AA1D}" destId="{54F3038C-714C-410D-AA36-E24DD5672206}" srcOrd="0" destOrd="0" presId="urn:microsoft.com/office/officeart/2005/8/layout/orgChart1"/>
    <dgm:cxn modelId="{186F005F-733D-4575-B581-2DE58F11607C}" srcId="{F6D6642E-BD6E-4BD4-A9B7-3EDB02847A4E}" destId="{D661293A-1D27-4832-8000-5F826E784ECA}" srcOrd="0" destOrd="0" parTransId="{C3A0370B-3F84-46C3-905A-369EF276A355}" sibTransId="{FF3C6124-C288-4BA8-8C75-87E665E877CF}"/>
    <dgm:cxn modelId="{35EFC341-1DAF-4FE8-9EC6-9ECBF25B92F5}" type="presOf" srcId="{25E21BD2-39E5-40AF-9ECC-8BBA71D290E9}" destId="{0F15CD5B-3E39-4308-A93C-47652F05A7D2}" srcOrd="0" destOrd="0" presId="urn:microsoft.com/office/officeart/2005/8/layout/orgChart1"/>
    <dgm:cxn modelId="{E0F39763-1D9A-4D73-B3C9-A1D59C90F1CB}" type="presOf" srcId="{D661293A-1D27-4832-8000-5F826E784ECA}" destId="{4350A122-E6F1-4E27-B034-D892C283F047}" srcOrd="0" destOrd="0" presId="urn:microsoft.com/office/officeart/2005/8/layout/orgChart1"/>
    <dgm:cxn modelId="{57747969-846B-400C-91CF-06F0C2D97D96}" srcId="{B681F916-A2A3-4D2E-8244-E0E7576CB41A}" destId="{8EB299BB-7DD1-4886-BCC1-4916733F2F86}" srcOrd="0" destOrd="0" parTransId="{C6ECD508-0B3D-42D6-B416-8969B7F7AA1D}" sibTransId="{40896BD1-5940-4511-BBC3-C0A4B9CBF05F}"/>
    <dgm:cxn modelId="{F2A22B52-684E-4116-AC6B-9D54CFB30C63}" type="presOf" srcId="{9073E20B-54A4-489D-BF5A-E9402282B688}" destId="{8F745F51-8FA6-44F4-BD8E-F0AF1AC0FFC4}" srcOrd="1" destOrd="0" presId="urn:microsoft.com/office/officeart/2005/8/layout/orgChart1"/>
    <dgm:cxn modelId="{6CC68552-4D4B-452D-9F85-9D2C0D0CAA11}" type="presOf" srcId="{8EB299BB-7DD1-4886-BCC1-4916733F2F86}" destId="{C68927FF-B18B-4CB4-ADAA-80D14850A734}" srcOrd="0" destOrd="0" presId="urn:microsoft.com/office/officeart/2005/8/layout/orgChart1"/>
    <dgm:cxn modelId="{65495173-D85A-4FBB-B481-A6FBC373E8DB}" type="presOf" srcId="{D661293A-1D27-4832-8000-5F826E784ECA}" destId="{258516D1-7104-4585-8A6C-23454717B286}" srcOrd="1" destOrd="0" presId="urn:microsoft.com/office/officeart/2005/8/layout/orgChart1"/>
    <dgm:cxn modelId="{A3D6ED75-4373-4C32-837A-A9F29866E6BE}" srcId="{92EB844A-088D-44D3-92E9-25A773FF80D8}" destId="{9BF177C1-FFBC-46CC-AB1E-BAAD459662F1}" srcOrd="0" destOrd="0" parTransId="{EE308E41-7EDD-4D0E-9601-8E6EA3C3EFEC}" sibTransId="{147075A9-0042-4D71-9902-F9BE0AD91967}"/>
    <dgm:cxn modelId="{FF65AE7E-815A-497C-85D3-CCECC4E7B6F0}" srcId="{8BEC386F-F2BD-4BC2-80F7-31FBC7740DF0}" destId="{F6D6642E-BD6E-4BD4-A9B7-3EDB02847A4E}" srcOrd="1" destOrd="0" parTransId="{7561B500-D75E-499A-9A71-BF3B2FC11053}" sibTransId="{5E9462E1-E7B1-4ABF-B01C-0DA333C65B86}"/>
    <dgm:cxn modelId="{23955E86-9131-4CBB-8AA3-58FC282600DF}" type="presOf" srcId="{4B1DFDDB-85F5-4822-B81E-49D05EA9EA3D}" destId="{772DB932-FA09-4940-958E-2844A2B441BE}" srcOrd="1" destOrd="0" presId="urn:microsoft.com/office/officeart/2005/8/layout/orgChart1"/>
    <dgm:cxn modelId="{493CF286-8844-4804-9152-A807FB417354}" type="presOf" srcId="{C78E5D15-12F8-4966-B8C3-F23C33E9AF03}" destId="{89DA4207-9935-4EC2-B4C1-E33DA4BC0181}" srcOrd="0" destOrd="0" presId="urn:microsoft.com/office/officeart/2005/8/layout/orgChart1"/>
    <dgm:cxn modelId="{5350C08C-9964-483B-9EBC-100B926044CA}" type="presOf" srcId="{B681F916-A2A3-4D2E-8244-E0E7576CB41A}" destId="{B105F730-F7F8-431F-B59A-47C471C6122B}" srcOrd="1" destOrd="0" presId="urn:microsoft.com/office/officeart/2005/8/layout/orgChart1"/>
    <dgm:cxn modelId="{5CA4388F-9F34-4E3D-B2FA-CDDED2996FFF}" type="presOf" srcId="{F6D6642E-BD6E-4BD4-A9B7-3EDB02847A4E}" destId="{4F2F12B5-0460-4816-98D6-ABF2317F13E8}" srcOrd="0" destOrd="0" presId="urn:microsoft.com/office/officeart/2005/8/layout/orgChart1"/>
    <dgm:cxn modelId="{48612893-A2CF-458F-A2D0-830544F006CE}" type="presOf" srcId="{60901E1B-654C-4F79-B8AA-C6689A2B6A0C}" destId="{A2F3C4A7-8AA4-49F5-8F52-4512C0FE0C70}" srcOrd="0" destOrd="0" presId="urn:microsoft.com/office/officeart/2005/8/layout/orgChart1"/>
    <dgm:cxn modelId="{A4C6C694-CA6E-443E-953F-0141B1C4C587}" type="presOf" srcId="{150BF3BA-CC1F-4D26-9030-D29518EE8B15}" destId="{1836F5CD-5F88-4139-8739-CD2D11098559}" srcOrd="1" destOrd="0" presId="urn:microsoft.com/office/officeart/2005/8/layout/orgChart1"/>
    <dgm:cxn modelId="{8CAAD295-3DF8-49C9-9E84-CBABA0734DEB}" type="presOf" srcId="{8BEC386F-F2BD-4BC2-80F7-31FBC7740DF0}" destId="{897B85D7-8C45-4A55-BE32-8E4E2931B4F1}" srcOrd="0" destOrd="0" presId="urn:microsoft.com/office/officeart/2005/8/layout/orgChart1"/>
    <dgm:cxn modelId="{85519FA2-7AE4-4FF1-883C-11EDE6EAB383}" type="presOf" srcId="{72C825FA-36CC-4237-9B02-762D996D5C8F}" destId="{6570D1AE-6F34-4F50-90F5-501A22698CD6}" srcOrd="0" destOrd="0" presId="urn:microsoft.com/office/officeart/2005/8/layout/orgChart1"/>
    <dgm:cxn modelId="{E06A65A3-D055-4FFD-BBF7-F42FFCA49377}" srcId="{4B1DFDDB-85F5-4822-B81E-49D05EA9EA3D}" destId="{9073E20B-54A4-489D-BF5A-E9402282B688}" srcOrd="1" destOrd="0" parTransId="{60901E1B-654C-4F79-B8AA-C6689A2B6A0C}" sibTransId="{4407663B-5831-4764-9DDE-34011FCFA1DD}"/>
    <dgm:cxn modelId="{DF57B4B6-21AF-414A-81E3-3B9CB5FAC1B1}" type="presOf" srcId="{013A984B-5E02-4296-8E9E-0999D195C533}" destId="{9BDF5A90-D2DE-4E84-874F-BA6ED881266B}" srcOrd="0" destOrd="0" presId="urn:microsoft.com/office/officeart/2005/8/layout/orgChart1"/>
    <dgm:cxn modelId="{016E46B8-60D1-4C2F-976E-ACB7DD419CFD}" srcId="{8BEC386F-F2BD-4BC2-80F7-31FBC7740DF0}" destId="{92EB844A-088D-44D3-92E9-25A773FF80D8}" srcOrd="0" destOrd="0" parTransId="{25E21BD2-39E5-40AF-9ECC-8BBA71D290E9}" sibTransId="{37800C4A-5518-487E-8CBE-305BEA165D9D}"/>
    <dgm:cxn modelId="{443DBBC7-B5E8-40C9-819C-90CE464B0500}" srcId="{4B1DFDDB-85F5-4822-B81E-49D05EA9EA3D}" destId="{150BF3BA-CC1F-4D26-9030-D29518EE8B15}" srcOrd="2" destOrd="0" parTransId="{C78E5D15-12F8-4966-B8C3-F23C33E9AF03}" sibTransId="{75205C68-DCC2-41F7-B84D-ADDA5E871852}"/>
    <dgm:cxn modelId="{584307C9-0762-412C-8596-CEA656D28488}" type="presOf" srcId="{7561B500-D75E-499A-9A71-BF3B2FC11053}" destId="{DA0D985A-D59E-46BC-A420-0430148B6290}" srcOrd="0" destOrd="0" presId="urn:microsoft.com/office/officeart/2005/8/layout/orgChart1"/>
    <dgm:cxn modelId="{92F1B0CB-8AB7-4BE6-9CD7-99BEA40972D1}" type="presOf" srcId="{92EB844A-088D-44D3-92E9-25A773FF80D8}" destId="{F24B946F-24C9-4F6A-A8E2-7A0ACAAADC0A}" srcOrd="1" destOrd="0" presId="urn:microsoft.com/office/officeart/2005/8/layout/orgChart1"/>
    <dgm:cxn modelId="{FD2452D8-C3D5-4BCD-AE29-13D485B8D433}" type="presOf" srcId="{9073E20B-54A4-489D-BF5A-E9402282B688}" destId="{BE124526-BBB2-4F26-AE4A-54CD8389EF93}" srcOrd="0" destOrd="0" presId="urn:microsoft.com/office/officeart/2005/8/layout/orgChart1"/>
    <dgm:cxn modelId="{376CF4DB-0C8A-4F32-A59D-65ECFE3DEF96}" type="presOf" srcId="{9BF177C1-FFBC-46CC-AB1E-BAAD459662F1}" destId="{FF94C197-1A26-44B5-86BF-9C245D12BC98}" srcOrd="0" destOrd="0" presId="urn:microsoft.com/office/officeart/2005/8/layout/orgChart1"/>
    <dgm:cxn modelId="{61862BE0-FC0E-43FD-B928-5B72239D1701}" type="presOf" srcId="{C3A0370B-3F84-46C3-905A-369EF276A355}" destId="{3943CDE2-DDF2-413A-A198-1001C11187F7}" srcOrd="0" destOrd="0" presId="urn:microsoft.com/office/officeart/2005/8/layout/orgChart1"/>
    <dgm:cxn modelId="{4E2187E0-C561-4ED3-9FF5-BC349113FBA8}" type="presOf" srcId="{F6D6642E-BD6E-4BD4-A9B7-3EDB02847A4E}" destId="{4B224EF8-F870-47A4-B169-7B7481347CFC}" srcOrd="1" destOrd="0" presId="urn:microsoft.com/office/officeart/2005/8/layout/orgChart1"/>
    <dgm:cxn modelId="{7BDBAEE3-C9D2-4935-A56E-F32EA0F9EEB9}" type="presOf" srcId="{EE308E41-7EDD-4D0E-9601-8E6EA3C3EFEC}" destId="{18FA0498-3484-41C5-845D-C11367127148}" srcOrd="0" destOrd="0" presId="urn:microsoft.com/office/officeart/2005/8/layout/orgChart1"/>
    <dgm:cxn modelId="{F2E6C1E9-F093-4DC9-AB9A-D695326661B5}" type="presOf" srcId="{4F42E708-0852-4129-A007-833A670C33C3}" destId="{C3592597-D3B6-4241-8E27-AD579016113E}" srcOrd="0" destOrd="0" presId="urn:microsoft.com/office/officeart/2005/8/layout/orgChart1"/>
    <dgm:cxn modelId="{AB8BBDEC-CCAB-438A-B468-43CF350C384B}" type="presOf" srcId="{32C40C48-C1FE-418B-8A5C-E2DFA3C9632E}" destId="{9D025505-7381-434E-ABF4-02F2D3DD3FF6}" srcOrd="0" destOrd="0" presId="urn:microsoft.com/office/officeart/2005/8/layout/orgChart1"/>
    <dgm:cxn modelId="{DE2C9AF5-6EDD-455B-AE3A-ED6FDE693525}" type="presOf" srcId="{9BF177C1-FFBC-46CC-AB1E-BAAD459662F1}" destId="{B989F214-E887-46CC-A3ED-D3CD50B67027}" srcOrd="1" destOrd="0" presId="urn:microsoft.com/office/officeart/2005/8/layout/orgChart1"/>
    <dgm:cxn modelId="{0D22DBF8-0F8D-4538-A042-724A6B46ECE6}" srcId="{9073E20B-54A4-489D-BF5A-E9402282B688}" destId="{8BEC386F-F2BD-4BC2-80F7-31FBC7740DF0}" srcOrd="0" destOrd="0" parTransId="{32C40C48-C1FE-418B-8A5C-E2DFA3C9632E}" sibTransId="{570D6C8B-AC81-4A20-BDCE-4EBD94006219}"/>
    <dgm:cxn modelId="{61FB24FC-D067-4D5C-BB16-5CDC2AD4BB58}" type="presOf" srcId="{4B1DFDDB-85F5-4822-B81E-49D05EA9EA3D}" destId="{7B7F46BA-D2E0-49F5-8730-F55BB3F25A95}" srcOrd="0" destOrd="0" presId="urn:microsoft.com/office/officeart/2005/8/layout/orgChart1"/>
    <dgm:cxn modelId="{4D308D8F-2788-495F-A424-EA3382DFB312}" type="presParOf" srcId="{9BDF5A90-D2DE-4E84-874F-BA6ED881266B}" destId="{AADD9BCA-E7EE-4E80-8D69-35F0268CB9C1}" srcOrd="0" destOrd="0" presId="urn:microsoft.com/office/officeart/2005/8/layout/orgChart1"/>
    <dgm:cxn modelId="{BBDA8DF2-588E-460E-AB24-F8A48A7E8781}" type="presParOf" srcId="{AADD9BCA-E7EE-4E80-8D69-35F0268CB9C1}" destId="{3EC474A9-A53D-4D98-ACD0-A3ED87DEFA91}" srcOrd="0" destOrd="0" presId="urn:microsoft.com/office/officeart/2005/8/layout/orgChart1"/>
    <dgm:cxn modelId="{0BB7B06B-40F2-44DF-B2B4-0E2F68111E0E}" type="presParOf" srcId="{3EC474A9-A53D-4D98-ACD0-A3ED87DEFA91}" destId="{7B7F46BA-D2E0-49F5-8730-F55BB3F25A95}" srcOrd="0" destOrd="0" presId="urn:microsoft.com/office/officeart/2005/8/layout/orgChart1"/>
    <dgm:cxn modelId="{FA590C22-AF42-49A8-AA8C-E162C2F15EDB}" type="presParOf" srcId="{3EC474A9-A53D-4D98-ACD0-A3ED87DEFA91}" destId="{772DB932-FA09-4940-958E-2844A2B441BE}" srcOrd="1" destOrd="0" presId="urn:microsoft.com/office/officeart/2005/8/layout/orgChart1"/>
    <dgm:cxn modelId="{50486BD9-18F4-48E6-A1EB-E6221885AE08}" type="presParOf" srcId="{AADD9BCA-E7EE-4E80-8D69-35F0268CB9C1}" destId="{CB110EF4-7882-47CB-8E93-11AF23088F41}" srcOrd="1" destOrd="0" presId="urn:microsoft.com/office/officeart/2005/8/layout/orgChart1"/>
    <dgm:cxn modelId="{561E0038-EC3B-49DD-87D5-170795320207}" type="presParOf" srcId="{CB110EF4-7882-47CB-8E93-11AF23088F41}" destId="{C3592597-D3B6-4241-8E27-AD579016113E}" srcOrd="0" destOrd="0" presId="urn:microsoft.com/office/officeart/2005/8/layout/orgChart1"/>
    <dgm:cxn modelId="{84376BAE-C209-49BB-B297-B5679E92A87C}" type="presParOf" srcId="{CB110EF4-7882-47CB-8E93-11AF23088F41}" destId="{588809B7-7075-4038-A49F-6166A36AA133}" srcOrd="1" destOrd="0" presId="urn:microsoft.com/office/officeart/2005/8/layout/orgChart1"/>
    <dgm:cxn modelId="{E28D782A-576C-4CC2-8F3A-9B768DA7E9CA}" type="presParOf" srcId="{588809B7-7075-4038-A49F-6166A36AA133}" destId="{0CE219B6-BBEE-4678-93FA-DC5775A322B5}" srcOrd="0" destOrd="0" presId="urn:microsoft.com/office/officeart/2005/8/layout/orgChart1"/>
    <dgm:cxn modelId="{119035E8-CB24-4B84-B799-191AFB4DF08D}" type="presParOf" srcId="{0CE219B6-BBEE-4678-93FA-DC5775A322B5}" destId="{5CB542B9-EBBD-4839-AE0A-393AE2652CB7}" srcOrd="0" destOrd="0" presId="urn:microsoft.com/office/officeart/2005/8/layout/orgChart1"/>
    <dgm:cxn modelId="{5C97ECAE-EBE0-4168-9E57-3DFFF6CB1332}" type="presParOf" srcId="{0CE219B6-BBEE-4678-93FA-DC5775A322B5}" destId="{B105F730-F7F8-431F-B59A-47C471C6122B}" srcOrd="1" destOrd="0" presId="urn:microsoft.com/office/officeart/2005/8/layout/orgChart1"/>
    <dgm:cxn modelId="{63E0B775-01AC-4287-9F18-A6CF9B571FD4}" type="presParOf" srcId="{588809B7-7075-4038-A49F-6166A36AA133}" destId="{81D2FA24-2AA1-4D8E-917D-1C0B69B18DFB}" srcOrd="1" destOrd="0" presId="urn:microsoft.com/office/officeart/2005/8/layout/orgChart1"/>
    <dgm:cxn modelId="{2B7C713D-D179-4926-88DC-3253A858B7DE}" type="presParOf" srcId="{81D2FA24-2AA1-4D8E-917D-1C0B69B18DFB}" destId="{54F3038C-714C-410D-AA36-E24DD5672206}" srcOrd="0" destOrd="0" presId="urn:microsoft.com/office/officeart/2005/8/layout/orgChart1"/>
    <dgm:cxn modelId="{C2534611-FAF2-4CB3-B1DD-22D123E22E4A}" type="presParOf" srcId="{81D2FA24-2AA1-4D8E-917D-1C0B69B18DFB}" destId="{736F41E3-CCF3-457C-9868-71DA06BB46E9}" srcOrd="1" destOrd="0" presId="urn:microsoft.com/office/officeart/2005/8/layout/orgChart1"/>
    <dgm:cxn modelId="{EADDC0D7-69C9-4AAB-8F85-BF3C93444240}" type="presParOf" srcId="{736F41E3-CCF3-457C-9868-71DA06BB46E9}" destId="{9EB51F39-D219-4020-85D4-43CBC6EB4B21}" srcOrd="0" destOrd="0" presId="urn:microsoft.com/office/officeart/2005/8/layout/orgChart1"/>
    <dgm:cxn modelId="{29A17B12-649D-4206-B9B1-439A6AACFA8A}" type="presParOf" srcId="{9EB51F39-D219-4020-85D4-43CBC6EB4B21}" destId="{C68927FF-B18B-4CB4-ADAA-80D14850A734}" srcOrd="0" destOrd="0" presId="urn:microsoft.com/office/officeart/2005/8/layout/orgChart1"/>
    <dgm:cxn modelId="{CE45C842-7372-46F9-B3D5-3C0C1A3F63DD}" type="presParOf" srcId="{9EB51F39-D219-4020-85D4-43CBC6EB4B21}" destId="{3174A9D5-BF20-4B56-9F0B-A396F945BB54}" srcOrd="1" destOrd="0" presId="urn:microsoft.com/office/officeart/2005/8/layout/orgChart1"/>
    <dgm:cxn modelId="{0E33A2A2-9B87-44E6-AE83-965C65756E2A}" type="presParOf" srcId="{736F41E3-CCF3-457C-9868-71DA06BB46E9}" destId="{458BE5AF-1C77-4B76-89CC-E3F34725B5FB}" srcOrd="1" destOrd="0" presId="urn:microsoft.com/office/officeart/2005/8/layout/orgChart1"/>
    <dgm:cxn modelId="{3E356298-96C8-4044-9939-E21C0323198C}" type="presParOf" srcId="{736F41E3-CCF3-457C-9868-71DA06BB46E9}" destId="{453BEE33-4538-443F-A521-AD67A2256BFB}" srcOrd="2" destOrd="0" presId="urn:microsoft.com/office/officeart/2005/8/layout/orgChart1"/>
    <dgm:cxn modelId="{9290ED0B-3F27-4F3F-BE07-D473C106347C}" type="presParOf" srcId="{588809B7-7075-4038-A49F-6166A36AA133}" destId="{C68E5AD2-5FEA-4A38-A7E0-D4B86D957703}" srcOrd="2" destOrd="0" presId="urn:microsoft.com/office/officeart/2005/8/layout/orgChart1"/>
    <dgm:cxn modelId="{0DD56C50-CA04-4766-8AD9-39CFDB125A80}" type="presParOf" srcId="{CB110EF4-7882-47CB-8E93-11AF23088F41}" destId="{A2F3C4A7-8AA4-49F5-8F52-4512C0FE0C70}" srcOrd="2" destOrd="0" presId="urn:microsoft.com/office/officeart/2005/8/layout/orgChart1"/>
    <dgm:cxn modelId="{AC792C07-BDA3-4D01-A26D-1CBB1BC7980F}" type="presParOf" srcId="{CB110EF4-7882-47CB-8E93-11AF23088F41}" destId="{7A343D32-082F-43E1-BD2C-B2FFED871164}" srcOrd="3" destOrd="0" presId="urn:microsoft.com/office/officeart/2005/8/layout/orgChart1"/>
    <dgm:cxn modelId="{46C4689E-8103-4C17-A308-23E6A6C80026}" type="presParOf" srcId="{7A343D32-082F-43E1-BD2C-B2FFED871164}" destId="{19D39547-52D1-41DB-ADD9-589E2A64C11E}" srcOrd="0" destOrd="0" presId="urn:microsoft.com/office/officeart/2005/8/layout/orgChart1"/>
    <dgm:cxn modelId="{6A838E62-8E3F-4183-B2C6-67BC42C2DD69}" type="presParOf" srcId="{19D39547-52D1-41DB-ADD9-589E2A64C11E}" destId="{BE124526-BBB2-4F26-AE4A-54CD8389EF93}" srcOrd="0" destOrd="0" presId="urn:microsoft.com/office/officeart/2005/8/layout/orgChart1"/>
    <dgm:cxn modelId="{6B749E7B-2D84-4405-8712-A0172DBB830F}" type="presParOf" srcId="{19D39547-52D1-41DB-ADD9-589E2A64C11E}" destId="{8F745F51-8FA6-44F4-BD8E-F0AF1AC0FFC4}" srcOrd="1" destOrd="0" presId="urn:microsoft.com/office/officeart/2005/8/layout/orgChart1"/>
    <dgm:cxn modelId="{173B6A6D-1873-4A69-832E-2549F6EB052C}" type="presParOf" srcId="{7A343D32-082F-43E1-BD2C-B2FFED871164}" destId="{B74A10FA-87F4-4551-B605-B2FFB87BE1FB}" srcOrd="1" destOrd="0" presId="urn:microsoft.com/office/officeart/2005/8/layout/orgChart1"/>
    <dgm:cxn modelId="{6B627C0B-D0CF-48C4-8892-39C0E946A24E}" type="presParOf" srcId="{B74A10FA-87F4-4551-B605-B2FFB87BE1FB}" destId="{9D025505-7381-434E-ABF4-02F2D3DD3FF6}" srcOrd="0" destOrd="0" presId="urn:microsoft.com/office/officeart/2005/8/layout/orgChart1"/>
    <dgm:cxn modelId="{0D1D9AE6-EE4D-4C09-AC2A-7750AC2BBB2D}" type="presParOf" srcId="{B74A10FA-87F4-4551-B605-B2FFB87BE1FB}" destId="{1F4A08BD-38D5-4E26-8FE4-FF8F1B2ECA4D}" srcOrd="1" destOrd="0" presId="urn:microsoft.com/office/officeart/2005/8/layout/orgChart1"/>
    <dgm:cxn modelId="{8FC1C218-C4B8-4E73-A38A-1082FAB9436B}" type="presParOf" srcId="{1F4A08BD-38D5-4E26-8FE4-FF8F1B2ECA4D}" destId="{858E1E45-C7CB-40A8-BDF2-67A5BF2D8AC4}" srcOrd="0" destOrd="0" presId="urn:microsoft.com/office/officeart/2005/8/layout/orgChart1"/>
    <dgm:cxn modelId="{1EB00FDF-26DA-4A43-919C-F6A8840171EA}" type="presParOf" srcId="{858E1E45-C7CB-40A8-BDF2-67A5BF2D8AC4}" destId="{897B85D7-8C45-4A55-BE32-8E4E2931B4F1}" srcOrd="0" destOrd="0" presId="urn:microsoft.com/office/officeart/2005/8/layout/orgChart1"/>
    <dgm:cxn modelId="{E5AE0DF1-6DDE-4183-AB1B-748CAA419F88}" type="presParOf" srcId="{858E1E45-C7CB-40A8-BDF2-67A5BF2D8AC4}" destId="{3FCE9482-4800-4E27-A145-7D51F141D40B}" srcOrd="1" destOrd="0" presId="urn:microsoft.com/office/officeart/2005/8/layout/orgChart1"/>
    <dgm:cxn modelId="{DEE0BD84-FE96-4A58-84F1-6040CE29795B}" type="presParOf" srcId="{1F4A08BD-38D5-4E26-8FE4-FF8F1B2ECA4D}" destId="{8C19183A-5493-4C12-8F31-8DD394ADC293}" srcOrd="1" destOrd="0" presId="urn:microsoft.com/office/officeart/2005/8/layout/orgChart1"/>
    <dgm:cxn modelId="{62924C38-7395-4FED-8968-4CB8B747F49B}" type="presParOf" srcId="{8C19183A-5493-4C12-8F31-8DD394ADC293}" destId="{0F15CD5B-3E39-4308-A93C-47652F05A7D2}" srcOrd="0" destOrd="0" presId="urn:microsoft.com/office/officeart/2005/8/layout/orgChart1"/>
    <dgm:cxn modelId="{3ECA87C2-74FF-492B-9CC2-461843868B5B}" type="presParOf" srcId="{8C19183A-5493-4C12-8F31-8DD394ADC293}" destId="{A60F5FE0-8388-4990-AB3C-E742B81443AA}" srcOrd="1" destOrd="0" presId="urn:microsoft.com/office/officeart/2005/8/layout/orgChart1"/>
    <dgm:cxn modelId="{F6A3931B-C25C-44C7-B02A-2ECF6927DFEE}" type="presParOf" srcId="{A60F5FE0-8388-4990-AB3C-E742B81443AA}" destId="{317D3419-5BEA-46D3-AE78-143B8D854FA9}" srcOrd="0" destOrd="0" presId="urn:microsoft.com/office/officeart/2005/8/layout/orgChart1"/>
    <dgm:cxn modelId="{36C82872-C29B-4A0B-AD3E-91588A976245}" type="presParOf" srcId="{317D3419-5BEA-46D3-AE78-143B8D854FA9}" destId="{8A24ED3F-132F-407D-A85F-F71F10C58CD2}" srcOrd="0" destOrd="0" presId="urn:microsoft.com/office/officeart/2005/8/layout/orgChart1"/>
    <dgm:cxn modelId="{540B9F46-D09B-44FC-8F87-753BF45B5A82}" type="presParOf" srcId="{317D3419-5BEA-46D3-AE78-143B8D854FA9}" destId="{F24B946F-24C9-4F6A-A8E2-7A0ACAAADC0A}" srcOrd="1" destOrd="0" presId="urn:microsoft.com/office/officeart/2005/8/layout/orgChart1"/>
    <dgm:cxn modelId="{7322A82E-813F-4CD3-A812-06BFF612DFD6}" type="presParOf" srcId="{A60F5FE0-8388-4990-AB3C-E742B81443AA}" destId="{956AC6E6-A364-4805-A9DF-D8C9AE97D1FC}" srcOrd="1" destOrd="0" presId="urn:microsoft.com/office/officeart/2005/8/layout/orgChart1"/>
    <dgm:cxn modelId="{71FFF86F-2C8C-47DD-A2D7-673A69062970}" type="presParOf" srcId="{956AC6E6-A364-4805-A9DF-D8C9AE97D1FC}" destId="{18FA0498-3484-41C5-845D-C11367127148}" srcOrd="0" destOrd="0" presId="urn:microsoft.com/office/officeart/2005/8/layout/orgChart1"/>
    <dgm:cxn modelId="{0625025B-5911-4405-82A0-C76AC522CE0B}" type="presParOf" srcId="{956AC6E6-A364-4805-A9DF-D8C9AE97D1FC}" destId="{DC9FDCA3-BEF7-4E85-9F75-01DF98AB3E2F}" srcOrd="1" destOrd="0" presId="urn:microsoft.com/office/officeart/2005/8/layout/orgChart1"/>
    <dgm:cxn modelId="{F0E7649A-535B-40D0-9FBD-BF911B77F44D}" type="presParOf" srcId="{DC9FDCA3-BEF7-4E85-9F75-01DF98AB3E2F}" destId="{04F70C28-400B-419F-8EBC-0A315674EB2F}" srcOrd="0" destOrd="0" presId="urn:microsoft.com/office/officeart/2005/8/layout/orgChart1"/>
    <dgm:cxn modelId="{EA7B7563-3EFF-4A7C-809A-D1964832C1EB}" type="presParOf" srcId="{04F70C28-400B-419F-8EBC-0A315674EB2F}" destId="{FF94C197-1A26-44B5-86BF-9C245D12BC98}" srcOrd="0" destOrd="0" presId="urn:microsoft.com/office/officeart/2005/8/layout/orgChart1"/>
    <dgm:cxn modelId="{AB48A23C-7E22-4EAD-8A2D-C7FE0B480F6E}" type="presParOf" srcId="{04F70C28-400B-419F-8EBC-0A315674EB2F}" destId="{B989F214-E887-46CC-A3ED-D3CD50B67027}" srcOrd="1" destOrd="0" presId="urn:microsoft.com/office/officeart/2005/8/layout/orgChart1"/>
    <dgm:cxn modelId="{8E1ACE96-FCE5-4823-8AE7-297E83617540}" type="presParOf" srcId="{DC9FDCA3-BEF7-4E85-9F75-01DF98AB3E2F}" destId="{14F7AE82-217E-4F8D-9423-F7E7F0368C87}" srcOrd="1" destOrd="0" presId="urn:microsoft.com/office/officeart/2005/8/layout/orgChart1"/>
    <dgm:cxn modelId="{D63B788A-32A5-4B8D-8156-809E2B4EFCBD}" type="presParOf" srcId="{DC9FDCA3-BEF7-4E85-9F75-01DF98AB3E2F}" destId="{610ADA13-16FD-4661-99E8-F02A15DACEE9}" srcOrd="2" destOrd="0" presId="urn:microsoft.com/office/officeart/2005/8/layout/orgChart1"/>
    <dgm:cxn modelId="{369F7B9A-E713-4B40-B5F9-13CCD07B8680}" type="presParOf" srcId="{A60F5FE0-8388-4990-AB3C-E742B81443AA}" destId="{2E726B90-2C31-477F-97E9-97C9E434C20B}" srcOrd="2" destOrd="0" presId="urn:microsoft.com/office/officeart/2005/8/layout/orgChart1"/>
    <dgm:cxn modelId="{64BEDF5E-4674-4B44-98FE-74A8311AAA91}" type="presParOf" srcId="{8C19183A-5493-4C12-8F31-8DD394ADC293}" destId="{DA0D985A-D59E-46BC-A420-0430148B6290}" srcOrd="2" destOrd="0" presId="urn:microsoft.com/office/officeart/2005/8/layout/orgChart1"/>
    <dgm:cxn modelId="{F4BB3A2C-319E-4337-A83E-4E08346D0385}" type="presParOf" srcId="{8C19183A-5493-4C12-8F31-8DD394ADC293}" destId="{01A288AB-E049-44B0-8850-133971C572FC}" srcOrd="3" destOrd="0" presId="urn:microsoft.com/office/officeart/2005/8/layout/orgChart1"/>
    <dgm:cxn modelId="{1C779FB1-9673-4F6D-AA7C-35C05AE6B189}" type="presParOf" srcId="{01A288AB-E049-44B0-8850-133971C572FC}" destId="{14E1A181-E17F-45AF-B22F-EBC7C7E4B348}" srcOrd="0" destOrd="0" presId="urn:microsoft.com/office/officeart/2005/8/layout/orgChart1"/>
    <dgm:cxn modelId="{A3D4A480-5D83-413C-BB93-3C511AA2E603}" type="presParOf" srcId="{14E1A181-E17F-45AF-B22F-EBC7C7E4B348}" destId="{4F2F12B5-0460-4816-98D6-ABF2317F13E8}" srcOrd="0" destOrd="0" presId="urn:microsoft.com/office/officeart/2005/8/layout/orgChart1"/>
    <dgm:cxn modelId="{8C1D5578-B479-44AE-AEF4-B288C523777C}" type="presParOf" srcId="{14E1A181-E17F-45AF-B22F-EBC7C7E4B348}" destId="{4B224EF8-F870-47A4-B169-7B7481347CFC}" srcOrd="1" destOrd="0" presId="urn:microsoft.com/office/officeart/2005/8/layout/orgChart1"/>
    <dgm:cxn modelId="{B40C73DB-F992-4DBD-8E52-FD1B77C0F48B}" type="presParOf" srcId="{01A288AB-E049-44B0-8850-133971C572FC}" destId="{D65536B8-B71D-4A63-A3DA-5A325C74DCDA}" srcOrd="1" destOrd="0" presId="urn:microsoft.com/office/officeart/2005/8/layout/orgChart1"/>
    <dgm:cxn modelId="{8206D60F-BA3A-460E-8FD5-612FD4FC0644}" type="presParOf" srcId="{D65536B8-B71D-4A63-A3DA-5A325C74DCDA}" destId="{3943CDE2-DDF2-413A-A198-1001C11187F7}" srcOrd="0" destOrd="0" presId="urn:microsoft.com/office/officeart/2005/8/layout/orgChart1"/>
    <dgm:cxn modelId="{6042AE78-3217-4725-B53D-388E081002EA}" type="presParOf" srcId="{D65536B8-B71D-4A63-A3DA-5A325C74DCDA}" destId="{A43743A8-473C-41A3-ACAA-2744BCD730CB}" srcOrd="1" destOrd="0" presId="urn:microsoft.com/office/officeart/2005/8/layout/orgChart1"/>
    <dgm:cxn modelId="{BBB7CC4A-8A38-4E06-A460-2B87BC76295D}" type="presParOf" srcId="{A43743A8-473C-41A3-ACAA-2744BCD730CB}" destId="{D3260810-93DC-41C9-903C-C2D84DC3C2D2}" srcOrd="0" destOrd="0" presId="urn:microsoft.com/office/officeart/2005/8/layout/orgChart1"/>
    <dgm:cxn modelId="{1C19E0B5-1264-4897-A80C-526939EC6912}" type="presParOf" srcId="{D3260810-93DC-41C9-903C-C2D84DC3C2D2}" destId="{4350A122-E6F1-4E27-B034-D892C283F047}" srcOrd="0" destOrd="0" presId="urn:microsoft.com/office/officeart/2005/8/layout/orgChart1"/>
    <dgm:cxn modelId="{0CF45AF7-A292-4567-8445-7508C7F69989}" type="presParOf" srcId="{D3260810-93DC-41C9-903C-C2D84DC3C2D2}" destId="{258516D1-7104-4585-8A6C-23454717B286}" srcOrd="1" destOrd="0" presId="urn:microsoft.com/office/officeart/2005/8/layout/orgChart1"/>
    <dgm:cxn modelId="{C20C2E50-ADBB-4ED7-85B3-7F75ADD18456}" type="presParOf" srcId="{A43743A8-473C-41A3-ACAA-2744BCD730CB}" destId="{56092B8B-9D1C-4F86-9374-755593D89CF6}" srcOrd="1" destOrd="0" presId="urn:microsoft.com/office/officeart/2005/8/layout/orgChart1"/>
    <dgm:cxn modelId="{35B8DBC1-F9CB-402C-B6E8-40F5B9C42FA6}" type="presParOf" srcId="{A43743A8-473C-41A3-ACAA-2744BCD730CB}" destId="{C177BAD6-7177-49B2-90BA-D3A28CA1E971}" srcOrd="2" destOrd="0" presId="urn:microsoft.com/office/officeart/2005/8/layout/orgChart1"/>
    <dgm:cxn modelId="{EFFEC03C-0FEB-45A0-BF28-C2CE80C3DC1E}" type="presParOf" srcId="{01A288AB-E049-44B0-8850-133971C572FC}" destId="{729EA12D-7F31-4BE6-A3D6-B21EF921FE23}" srcOrd="2" destOrd="0" presId="urn:microsoft.com/office/officeart/2005/8/layout/orgChart1"/>
    <dgm:cxn modelId="{3D26D094-DE59-4909-9A46-1C84766BB154}" type="presParOf" srcId="{1F4A08BD-38D5-4E26-8FE4-FF8F1B2ECA4D}" destId="{554D2D7D-1A47-496C-8D79-F8FBF49A2E84}" srcOrd="2" destOrd="0" presId="urn:microsoft.com/office/officeart/2005/8/layout/orgChart1"/>
    <dgm:cxn modelId="{4775A663-08B2-4309-91C9-E6F0A3A39FC8}" type="presParOf" srcId="{7A343D32-082F-43E1-BD2C-B2FFED871164}" destId="{61E55000-9A05-42E2-ACDF-251D4A34A613}" srcOrd="2" destOrd="0" presId="urn:microsoft.com/office/officeart/2005/8/layout/orgChart1"/>
    <dgm:cxn modelId="{B5BBB95C-A4FD-4A53-ACA4-E2A48E69F9DA}" type="presParOf" srcId="{CB110EF4-7882-47CB-8E93-11AF23088F41}" destId="{89DA4207-9935-4EC2-B4C1-E33DA4BC0181}" srcOrd="4" destOrd="0" presId="urn:microsoft.com/office/officeart/2005/8/layout/orgChart1"/>
    <dgm:cxn modelId="{F129A7DA-655B-4852-8901-0911F6012B31}" type="presParOf" srcId="{CB110EF4-7882-47CB-8E93-11AF23088F41}" destId="{40AF933D-E9E3-47B6-A822-B1FBEF5487DF}" srcOrd="5" destOrd="0" presId="urn:microsoft.com/office/officeart/2005/8/layout/orgChart1"/>
    <dgm:cxn modelId="{068B136F-02A8-407B-86D4-FD3BAA1D2773}" type="presParOf" srcId="{40AF933D-E9E3-47B6-A822-B1FBEF5487DF}" destId="{9722057C-69FC-4ED0-8482-1796894D8EDF}" srcOrd="0" destOrd="0" presId="urn:microsoft.com/office/officeart/2005/8/layout/orgChart1"/>
    <dgm:cxn modelId="{7C859AEE-1370-4A37-AD8F-70F24201B284}" type="presParOf" srcId="{9722057C-69FC-4ED0-8482-1796894D8EDF}" destId="{594C1A3D-11BE-4B07-9FC9-93FCBC4B161E}" srcOrd="0" destOrd="0" presId="urn:microsoft.com/office/officeart/2005/8/layout/orgChart1"/>
    <dgm:cxn modelId="{D5E90119-3481-4C56-809F-2CB39E65A8F6}" type="presParOf" srcId="{9722057C-69FC-4ED0-8482-1796894D8EDF}" destId="{1836F5CD-5F88-4139-8739-CD2D11098559}" srcOrd="1" destOrd="0" presId="urn:microsoft.com/office/officeart/2005/8/layout/orgChart1"/>
    <dgm:cxn modelId="{E2F4FA3D-284C-439F-8062-326DB0941B88}" type="presParOf" srcId="{40AF933D-E9E3-47B6-A822-B1FBEF5487DF}" destId="{B685C131-6660-4798-80D1-103E5885E08A}" srcOrd="1" destOrd="0" presId="urn:microsoft.com/office/officeart/2005/8/layout/orgChart1"/>
    <dgm:cxn modelId="{AB964773-8CF2-49FB-A3C5-01315FB11D81}" type="presParOf" srcId="{B685C131-6660-4798-80D1-103E5885E08A}" destId="{E19AD879-62D4-4328-B145-3F95E59CE3E3}" srcOrd="0" destOrd="0" presId="urn:microsoft.com/office/officeart/2005/8/layout/orgChart1"/>
    <dgm:cxn modelId="{A9AD3728-F5DE-4930-908E-2DF949D031B5}" type="presParOf" srcId="{B685C131-6660-4798-80D1-103E5885E08A}" destId="{404026C3-B85F-444D-9204-42E1A0B56545}" srcOrd="1" destOrd="0" presId="urn:microsoft.com/office/officeart/2005/8/layout/orgChart1"/>
    <dgm:cxn modelId="{1E8923AE-3ED3-44FB-AE8F-D89925B886C3}" type="presParOf" srcId="{404026C3-B85F-444D-9204-42E1A0B56545}" destId="{5FB02AFA-89DA-43FD-A41F-D10CC2649EF7}" srcOrd="0" destOrd="0" presId="urn:microsoft.com/office/officeart/2005/8/layout/orgChart1"/>
    <dgm:cxn modelId="{E6016CCB-51C9-4B36-BB7A-50D3765BF712}" type="presParOf" srcId="{5FB02AFA-89DA-43FD-A41F-D10CC2649EF7}" destId="{6570D1AE-6F34-4F50-90F5-501A22698CD6}" srcOrd="0" destOrd="0" presId="urn:microsoft.com/office/officeart/2005/8/layout/orgChart1"/>
    <dgm:cxn modelId="{2687FC6A-C8EA-4742-B158-9AF05BA14071}" type="presParOf" srcId="{5FB02AFA-89DA-43FD-A41F-D10CC2649EF7}" destId="{9688B705-5CEC-4F64-9F41-805326BCC8E3}" srcOrd="1" destOrd="0" presId="urn:microsoft.com/office/officeart/2005/8/layout/orgChart1"/>
    <dgm:cxn modelId="{890BE9C3-2401-44C2-B3B0-43A4E0C387EB}" type="presParOf" srcId="{404026C3-B85F-444D-9204-42E1A0B56545}" destId="{53E579BF-0358-4EB1-AB43-8FC074EB72D1}" srcOrd="1" destOrd="0" presId="urn:microsoft.com/office/officeart/2005/8/layout/orgChart1"/>
    <dgm:cxn modelId="{3F7964A5-826C-4628-BE76-B319DA27CD62}" type="presParOf" srcId="{404026C3-B85F-444D-9204-42E1A0B56545}" destId="{BF202A92-B176-4C6E-952B-3A163033DFC8}" srcOrd="2" destOrd="0" presId="urn:microsoft.com/office/officeart/2005/8/layout/orgChart1"/>
    <dgm:cxn modelId="{E0CF3D80-9AC4-42E3-85BD-A2AEDC88AE5E}" type="presParOf" srcId="{40AF933D-E9E3-47B6-A822-B1FBEF5487DF}" destId="{9C752D4E-20C2-4EA6-974A-C6D41050B319}" srcOrd="2" destOrd="0" presId="urn:microsoft.com/office/officeart/2005/8/layout/orgChart1"/>
    <dgm:cxn modelId="{D3C80A1F-80AE-4E7E-B38A-215ED9650070}" type="presParOf" srcId="{AADD9BCA-E7EE-4E80-8D69-35F0268CB9C1}" destId="{735D71D8-639B-4521-B00E-365A112D9B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FDA70-1410-456A-AE77-319AC104B7B6}">
      <dsp:nvSpPr>
        <dsp:cNvPr id="0" name=""/>
        <dsp:cNvSpPr/>
      </dsp:nvSpPr>
      <dsp:spPr>
        <a:xfrm rot="16200000">
          <a:off x="975369" y="-925909"/>
          <a:ext cx="2262981" cy="4114800"/>
        </a:xfrm>
        <a:prstGeom prst="round1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НЕИЗМЕНЯЕМЫЕ</a:t>
          </a:r>
        </a:p>
      </dsp:txBody>
      <dsp:txXfrm rot="5400000">
        <a:off x="49460" y="0"/>
        <a:ext cx="4114800" cy="1697235"/>
      </dsp:txXfrm>
    </dsp:sp>
    <dsp:sp modelId="{45AEB91B-5D18-4F44-B98B-A1AB2A718F07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НА –З  /   -С</a:t>
          </a:r>
        </a:p>
      </dsp:txBody>
      <dsp:txXfrm>
        <a:off x="4114800" y="0"/>
        <a:ext cx="4114800" cy="1697235"/>
      </dsp:txXfrm>
    </dsp:sp>
    <dsp:sp modelId="{86D537EE-B67A-45F5-9BFA-59F6BF6A392F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РАЗ- (РАС-)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РОЗ- (РОС-)</a:t>
          </a:r>
        </a:p>
      </dsp:txBody>
      <dsp:txXfrm rot="10800000">
        <a:off x="0" y="2828726"/>
        <a:ext cx="4114800" cy="1697235"/>
      </dsp:txXfrm>
    </dsp:sp>
    <dsp:sp modelId="{12A64E4F-6406-4185-945D-ECEC515D6745}">
      <dsp:nvSpPr>
        <dsp:cNvPr id="0" name=""/>
        <dsp:cNvSpPr/>
      </dsp:nvSpPr>
      <dsp:spPr>
        <a:xfrm rot="5400000">
          <a:off x="5060555" y="1337071"/>
          <a:ext cx="2223288" cy="4114800"/>
        </a:xfrm>
        <a:prstGeom prst="round1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ПРЕ-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ПРИ-</a:t>
          </a:r>
        </a:p>
      </dsp:txBody>
      <dsp:txXfrm rot="-5400000">
        <a:off x="4114799" y="2838649"/>
        <a:ext cx="4114800" cy="1667466"/>
      </dsp:txXfrm>
    </dsp:sp>
    <dsp:sp modelId="{60387126-2E58-44E0-A33F-FC49A4061958}">
      <dsp:nvSpPr>
        <dsp:cNvPr id="0" name=""/>
        <dsp:cNvSpPr/>
      </dsp:nvSpPr>
      <dsp:spPr>
        <a:xfrm>
          <a:off x="2880359" y="1697235"/>
          <a:ext cx="2468880" cy="1131490"/>
        </a:xfrm>
        <a:prstGeom prst="roundRect">
          <a:avLst/>
        </a:prstGeom>
        <a:solidFill>
          <a:srgbClr val="FF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ПРИСТАВКИ</a:t>
          </a:r>
        </a:p>
      </dsp:txBody>
      <dsp:txXfrm>
        <a:off x="2935594" y="1752470"/>
        <a:ext cx="2358410" cy="102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FDA70-1410-456A-AE77-319AC104B7B6}">
      <dsp:nvSpPr>
        <dsp:cNvPr id="0" name=""/>
        <dsp:cNvSpPr/>
      </dsp:nvSpPr>
      <dsp:spPr>
        <a:xfrm rot="16200000">
          <a:off x="975369" y="-925909"/>
          <a:ext cx="2262981" cy="4114800"/>
        </a:xfrm>
        <a:prstGeom prst="round1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НЕИЗМЕНЯЕМЫЕ</a:t>
          </a:r>
        </a:p>
      </dsp:txBody>
      <dsp:txXfrm rot="5400000">
        <a:off x="49460" y="0"/>
        <a:ext cx="4114800" cy="1697235"/>
      </dsp:txXfrm>
    </dsp:sp>
    <dsp:sp modelId="{45AEB91B-5D18-4F44-B98B-A1AB2A718F07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НА –З  /   -С</a:t>
          </a:r>
        </a:p>
      </dsp:txBody>
      <dsp:txXfrm>
        <a:off x="4114800" y="0"/>
        <a:ext cx="4114800" cy="1697235"/>
      </dsp:txXfrm>
    </dsp:sp>
    <dsp:sp modelId="{86D537EE-B67A-45F5-9BFA-59F6BF6A392F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РАЗ- (РАС-)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РОЗ- (РОС-)</a:t>
          </a:r>
        </a:p>
      </dsp:txBody>
      <dsp:txXfrm rot="10800000">
        <a:off x="0" y="2828726"/>
        <a:ext cx="4114800" cy="1697235"/>
      </dsp:txXfrm>
    </dsp:sp>
    <dsp:sp modelId="{12A64E4F-6406-4185-945D-ECEC515D6745}">
      <dsp:nvSpPr>
        <dsp:cNvPr id="0" name=""/>
        <dsp:cNvSpPr/>
      </dsp:nvSpPr>
      <dsp:spPr>
        <a:xfrm rot="5400000">
          <a:off x="5060555" y="1337071"/>
          <a:ext cx="2223288" cy="4114800"/>
        </a:xfrm>
        <a:prstGeom prst="round1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ПРЕ-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ПРИ-</a:t>
          </a:r>
        </a:p>
      </dsp:txBody>
      <dsp:txXfrm rot="-5400000">
        <a:off x="4114799" y="2838649"/>
        <a:ext cx="4114800" cy="1667466"/>
      </dsp:txXfrm>
    </dsp:sp>
    <dsp:sp modelId="{60387126-2E58-44E0-A33F-FC49A4061958}">
      <dsp:nvSpPr>
        <dsp:cNvPr id="0" name=""/>
        <dsp:cNvSpPr/>
      </dsp:nvSpPr>
      <dsp:spPr>
        <a:xfrm>
          <a:off x="2880359" y="1697235"/>
          <a:ext cx="2468880" cy="1131490"/>
        </a:xfrm>
        <a:prstGeom prst="roundRect">
          <a:avLst/>
        </a:prstGeom>
        <a:solidFill>
          <a:srgbClr val="FF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ПРИСТАВКИ</a:t>
          </a:r>
        </a:p>
      </dsp:txBody>
      <dsp:txXfrm>
        <a:off x="2935594" y="1752470"/>
        <a:ext cx="2358410" cy="1021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AD879-62D4-4328-B145-3F95E59CE3E3}">
      <dsp:nvSpPr>
        <dsp:cNvPr id="0" name=""/>
        <dsp:cNvSpPr/>
      </dsp:nvSpPr>
      <dsp:spPr>
        <a:xfrm>
          <a:off x="7008035" y="2485522"/>
          <a:ext cx="91440" cy="4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A4207-9935-4EC2-B4C1-E33DA4BC0181}">
      <dsp:nvSpPr>
        <dsp:cNvPr id="0" name=""/>
        <dsp:cNvSpPr/>
      </dsp:nvSpPr>
      <dsp:spPr>
        <a:xfrm>
          <a:off x="4572000" y="1029286"/>
          <a:ext cx="2481755" cy="430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58"/>
              </a:lnTo>
              <a:lnTo>
                <a:pt x="2481755" y="215358"/>
              </a:lnTo>
              <a:lnTo>
                <a:pt x="2481755" y="430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3CDE2-DDF2-413A-A198-1001C11187F7}">
      <dsp:nvSpPr>
        <dsp:cNvPr id="0" name=""/>
        <dsp:cNvSpPr/>
      </dsp:nvSpPr>
      <dsp:spPr>
        <a:xfrm>
          <a:off x="5767157" y="5397996"/>
          <a:ext cx="91440" cy="4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D985A-D59E-46BC-A420-0430148B6290}">
      <dsp:nvSpPr>
        <dsp:cNvPr id="0" name=""/>
        <dsp:cNvSpPr/>
      </dsp:nvSpPr>
      <dsp:spPr>
        <a:xfrm>
          <a:off x="4571999" y="3941759"/>
          <a:ext cx="1240877" cy="430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58"/>
              </a:lnTo>
              <a:lnTo>
                <a:pt x="1240877" y="215358"/>
              </a:lnTo>
              <a:lnTo>
                <a:pt x="1240877" y="430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A0498-3484-41C5-845D-C11367127148}">
      <dsp:nvSpPr>
        <dsp:cNvPr id="0" name=""/>
        <dsp:cNvSpPr/>
      </dsp:nvSpPr>
      <dsp:spPr>
        <a:xfrm>
          <a:off x="3285402" y="5397996"/>
          <a:ext cx="91440" cy="4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5CD5B-3E39-4308-A93C-47652F05A7D2}">
      <dsp:nvSpPr>
        <dsp:cNvPr id="0" name=""/>
        <dsp:cNvSpPr/>
      </dsp:nvSpPr>
      <dsp:spPr>
        <a:xfrm>
          <a:off x="3331122" y="3941759"/>
          <a:ext cx="1240877" cy="430717"/>
        </a:xfrm>
        <a:custGeom>
          <a:avLst/>
          <a:gdLst/>
          <a:ahLst/>
          <a:cxnLst/>
          <a:rect l="0" t="0" r="0" b="0"/>
          <a:pathLst>
            <a:path>
              <a:moveTo>
                <a:pt x="1240877" y="0"/>
              </a:moveTo>
              <a:lnTo>
                <a:pt x="1240877" y="215358"/>
              </a:lnTo>
              <a:lnTo>
                <a:pt x="0" y="215358"/>
              </a:lnTo>
              <a:lnTo>
                <a:pt x="0" y="430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25505-7381-434E-ABF4-02F2D3DD3FF6}">
      <dsp:nvSpPr>
        <dsp:cNvPr id="0" name=""/>
        <dsp:cNvSpPr/>
      </dsp:nvSpPr>
      <dsp:spPr>
        <a:xfrm>
          <a:off x="4526280" y="2485522"/>
          <a:ext cx="91440" cy="4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C4A7-8AA4-49F5-8F52-4512C0FE0C70}">
      <dsp:nvSpPr>
        <dsp:cNvPr id="0" name=""/>
        <dsp:cNvSpPr/>
      </dsp:nvSpPr>
      <dsp:spPr>
        <a:xfrm>
          <a:off x="4526280" y="1029286"/>
          <a:ext cx="91440" cy="4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3038C-714C-410D-AA36-E24DD5672206}">
      <dsp:nvSpPr>
        <dsp:cNvPr id="0" name=""/>
        <dsp:cNvSpPr/>
      </dsp:nvSpPr>
      <dsp:spPr>
        <a:xfrm>
          <a:off x="2044524" y="2485522"/>
          <a:ext cx="91440" cy="4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92597-D3B6-4241-8E27-AD579016113E}">
      <dsp:nvSpPr>
        <dsp:cNvPr id="0" name=""/>
        <dsp:cNvSpPr/>
      </dsp:nvSpPr>
      <dsp:spPr>
        <a:xfrm>
          <a:off x="2090244" y="1029286"/>
          <a:ext cx="2481755" cy="430717"/>
        </a:xfrm>
        <a:custGeom>
          <a:avLst/>
          <a:gdLst/>
          <a:ahLst/>
          <a:cxnLst/>
          <a:rect l="0" t="0" r="0" b="0"/>
          <a:pathLst>
            <a:path>
              <a:moveTo>
                <a:pt x="2481755" y="0"/>
              </a:moveTo>
              <a:lnTo>
                <a:pt x="2481755" y="215358"/>
              </a:lnTo>
              <a:lnTo>
                <a:pt x="0" y="215358"/>
              </a:lnTo>
              <a:lnTo>
                <a:pt x="0" y="430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F46BA-D2E0-49F5-8730-F55BB3F25A95}">
      <dsp:nvSpPr>
        <dsp:cNvPr id="0" name=""/>
        <dsp:cNvSpPr/>
      </dsp:nvSpPr>
      <dsp:spPr>
        <a:xfrm>
          <a:off x="3546481" y="3767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Определяю, 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к какой группе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 относится приставка</a:t>
          </a:r>
        </a:p>
      </dsp:txBody>
      <dsp:txXfrm>
        <a:off x="3546481" y="3767"/>
        <a:ext cx="2051037" cy="1025518"/>
      </dsp:txXfrm>
    </dsp:sp>
    <dsp:sp modelId="{5CB542B9-EBBD-4839-AE0A-393AE2652CB7}">
      <dsp:nvSpPr>
        <dsp:cNvPr id="0" name=""/>
        <dsp:cNvSpPr/>
      </dsp:nvSpPr>
      <dsp:spPr>
        <a:xfrm>
          <a:off x="1064725" y="1460003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1 – ая группа</a:t>
          </a:r>
        </a:p>
      </dsp:txBody>
      <dsp:txXfrm>
        <a:off x="1064725" y="1460003"/>
        <a:ext cx="2051037" cy="1025518"/>
      </dsp:txXfrm>
    </dsp:sp>
    <dsp:sp modelId="{C68927FF-B18B-4CB4-ADAA-80D14850A734}">
      <dsp:nvSpPr>
        <dsp:cNvPr id="0" name=""/>
        <dsp:cNvSpPr/>
      </dsp:nvSpPr>
      <dsp:spPr>
        <a:xfrm>
          <a:off x="1064725" y="2916240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sng" strike="noStrike" kern="1200" cap="none" normalizeH="0" baseline="0">
              <a:ln>
                <a:noFill/>
              </a:ln>
              <a:solidFill>
                <a:srgbClr val="660033"/>
              </a:solidFill>
              <a:effectLst/>
              <a:latin typeface="Verdana" panose="020B0604030504040204" pitchFamily="34" charset="0"/>
            </a:rPr>
            <a:t>Вывод:</a:t>
          </a: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 пишу всегда 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одинаково</a:t>
          </a:r>
        </a:p>
      </dsp:txBody>
      <dsp:txXfrm>
        <a:off x="1064725" y="2916240"/>
        <a:ext cx="2051037" cy="1025518"/>
      </dsp:txXfrm>
    </dsp:sp>
    <dsp:sp modelId="{BE124526-BBB2-4F26-AE4A-54CD8389EF93}">
      <dsp:nvSpPr>
        <dsp:cNvPr id="0" name=""/>
        <dsp:cNvSpPr/>
      </dsp:nvSpPr>
      <dsp:spPr>
        <a:xfrm>
          <a:off x="3546481" y="1460003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2 – ая группа</a:t>
          </a:r>
        </a:p>
      </dsp:txBody>
      <dsp:txXfrm>
        <a:off x="3546481" y="1460003"/>
        <a:ext cx="2051037" cy="1025518"/>
      </dsp:txXfrm>
    </dsp:sp>
    <dsp:sp modelId="{897B85D7-8C45-4A55-BE32-8E4E2931B4F1}">
      <dsp:nvSpPr>
        <dsp:cNvPr id="0" name=""/>
        <dsp:cNvSpPr/>
      </dsp:nvSpPr>
      <dsp:spPr>
        <a:xfrm>
          <a:off x="3546481" y="2916240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Определяю, 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перед каким согласным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 приставка</a:t>
          </a:r>
        </a:p>
      </dsp:txBody>
      <dsp:txXfrm>
        <a:off x="3546481" y="2916240"/>
        <a:ext cx="2051037" cy="1025518"/>
      </dsp:txXfrm>
    </dsp:sp>
    <dsp:sp modelId="{8A24ED3F-132F-407D-A85F-F71F10C58CD2}">
      <dsp:nvSpPr>
        <dsp:cNvPr id="0" name=""/>
        <dsp:cNvSpPr/>
      </dsp:nvSpPr>
      <dsp:spPr>
        <a:xfrm>
          <a:off x="2305603" y="4372477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Перед глухим</a:t>
          </a:r>
        </a:p>
      </dsp:txBody>
      <dsp:txXfrm>
        <a:off x="2305603" y="4372477"/>
        <a:ext cx="2051037" cy="1025518"/>
      </dsp:txXfrm>
    </dsp:sp>
    <dsp:sp modelId="{FF94C197-1A26-44B5-86BF-9C245D12BC98}">
      <dsp:nvSpPr>
        <dsp:cNvPr id="0" name=""/>
        <dsp:cNvSpPr/>
      </dsp:nvSpPr>
      <dsp:spPr>
        <a:xfrm>
          <a:off x="2305603" y="5828713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Пишу </a:t>
          </a: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rgbClr val="0000FF"/>
              </a:solidFill>
              <a:effectLst/>
              <a:latin typeface="Verdana" panose="020B0604030504040204" pitchFamily="34" charset="0"/>
            </a:rPr>
            <a:t>С</a:t>
          </a:r>
        </a:p>
      </dsp:txBody>
      <dsp:txXfrm>
        <a:off x="2305603" y="5828713"/>
        <a:ext cx="2051037" cy="1025518"/>
      </dsp:txXfrm>
    </dsp:sp>
    <dsp:sp modelId="{4F2F12B5-0460-4816-98D6-ABF2317F13E8}">
      <dsp:nvSpPr>
        <dsp:cNvPr id="0" name=""/>
        <dsp:cNvSpPr/>
      </dsp:nvSpPr>
      <dsp:spPr>
        <a:xfrm>
          <a:off x="4787358" y="4372477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Перед звонким</a:t>
          </a:r>
        </a:p>
      </dsp:txBody>
      <dsp:txXfrm>
        <a:off x="4787358" y="4372477"/>
        <a:ext cx="2051037" cy="1025518"/>
      </dsp:txXfrm>
    </dsp:sp>
    <dsp:sp modelId="{4350A122-E6F1-4E27-B034-D892C283F047}">
      <dsp:nvSpPr>
        <dsp:cNvPr id="0" name=""/>
        <dsp:cNvSpPr/>
      </dsp:nvSpPr>
      <dsp:spPr>
        <a:xfrm>
          <a:off x="4787358" y="5828713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Пишу </a:t>
          </a: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rgbClr val="CC0000"/>
              </a:solidFill>
              <a:effectLst/>
              <a:latin typeface="Verdana" panose="020B0604030504040204" pitchFamily="34" charset="0"/>
            </a:rPr>
            <a:t>З</a:t>
          </a:r>
        </a:p>
      </dsp:txBody>
      <dsp:txXfrm>
        <a:off x="4787358" y="5828713"/>
        <a:ext cx="2051037" cy="1025518"/>
      </dsp:txXfrm>
    </dsp:sp>
    <dsp:sp modelId="{594C1A3D-11BE-4B07-9FC9-93FCBC4B161E}">
      <dsp:nvSpPr>
        <dsp:cNvPr id="0" name=""/>
        <dsp:cNvSpPr/>
      </dsp:nvSpPr>
      <dsp:spPr>
        <a:xfrm>
          <a:off x="6028236" y="1460003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3 – ая группа</a:t>
          </a:r>
        </a:p>
      </dsp:txBody>
      <dsp:txXfrm>
        <a:off x="6028236" y="1460003"/>
        <a:ext cx="2051037" cy="1025518"/>
      </dsp:txXfrm>
    </dsp:sp>
    <dsp:sp modelId="{6570D1AE-6F34-4F50-90F5-501A22698CD6}">
      <dsp:nvSpPr>
        <dsp:cNvPr id="0" name=""/>
        <dsp:cNvSpPr/>
      </dsp:nvSpPr>
      <dsp:spPr>
        <a:xfrm>
          <a:off x="6028236" y="2916240"/>
          <a:ext cx="2051037" cy="102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Приставки </a:t>
          </a:r>
        </a:p>
        <a:p>
          <a:pPr marL="457200" marR="0" lvl="0" indent="-4572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ПРИ- и ПРЕ-</a:t>
          </a:r>
        </a:p>
      </dsp:txBody>
      <dsp:txXfrm>
        <a:off x="6028236" y="2916240"/>
        <a:ext cx="2051037" cy="102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71D5F1-8382-EFF8-DF52-0882D4A8DD0F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0490019D-F9EC-44F5-5672-445CB8DFA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2B9E75AD-B9BA-EBE0-A8A8-76C9A104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A189D175-E9CC-87D4-FB2F-123F2A9CA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77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67233C7-47F7-526A-7D6C-73BC3E3B5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E61318C-8A6D-0E96-F9D2-A68D743D6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D7F430F-FC18-FDCD-F18D-A6A875200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D46B-7CB9-4358-BE28-890EB518E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143932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3CB6F2F-F3F1-971E-F642-0CC5666B7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DD69C7-9ACE-0165-0791-3F5915F3F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01202F-552A-2091-010F-8E193B35E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65798-5518-466A-A5EE-9EED26D2D5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0747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2404670-E7A1-A03F-74CF-133196A39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F9E2425-7570-1A6F-80EC-B8A1301AB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4501737-4961-5B4C-BB6C-C70EC8DD8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92D7A-D45F-45CD-8505-CBFC4EBDDC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61402"/>
      </p:ext>
    </p:extLst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6F17E0-657E-0D0B-C740-A6B2AA549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183C-C76B-468B-9850-2D428127AD69}" type="datetimeFigureOut">
              <a:rPr lang="ru-RU"/>
              <a:pPr>
                <a:defRPr/>
              </a:pPr>
              <a:t>02.07.2023</a:t>
            </a:fld>
            <a:endParaRPr lang="ru-R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2D9488-4CC5-9058-CB0B-C3D9CA1499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9DB7AB-FD9B-51D0-7483-A30C45D659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E852-7FBF-47FA-8D13-240D6D89E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4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23F626D-9D4A-60A4-7FC8-C202ED485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89B769B-C7D2-8B8C-2B11-5D1A2B88F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5C9BA19-9D57-E5C6-AD70-4938C4EC0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D791-5E71-4959-BE8A-2E6726D0F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157863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BA81DEC-F885-9799-C697-D65C0C9D0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779D8F7-C243-09C6-B9CF-0547F55B2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C374CB0-7ED9-E674-6723-0EFDABC19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1141-8FA6-4C70-9DB8-FC2DA73BA3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213903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AC6411F-0925-A3E8-9C28-A72F8FDC3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44630B2-B49C-C566-8F4A-5F0DE4F27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ADCBB29-C4A0-40C1-87DD-AF4589FF0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99340-6307-4262-AF65-F8FFF53F53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729069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F174001-BBBD-8FAA-9273-C9C07410D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B6DEFCC-AA67-ECFA-322A-6C44E7152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69B777E-5930-78A9-2E64-9DDF065F2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61D5-7749-4FE9-865F-370AB9625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881588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C359486-A659-4778-1CC7-733D95380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A60344B-351E-9D95-DA48-55B4670ED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8A45B37-BE40-1677-D04E-826E8F8B9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BF943-13B3-4E55-B5EB-61BED15E0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364459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496C687A-DECA-0D90-5741-C27F71CAC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BCE96B4-4FAA-C512-2C28-BD24DDDAC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8859E52-7D7B-1D18-91ED-0EFC25939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B98D-BDC5-48F3-806E-0A9FDFB743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503176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5EB36C0-7642-F3A0-C938-BF24E58BC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2CBD578-2FA0-09F0-203C-FF346FBF1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2A45BB6-A6AA-C567-8303-C915CD607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E1724-A2BB-4795-AC58-DF9384C026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2432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7D4C77C-5822-F8AB-6A4C-839701552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F91AA06-4391-586A-C31E-703AE7A34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DB79F10-6199-A91B-1973-6A7B538D90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49EA-94C2-4A59-A1AB-5BBDF8301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539623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FF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CD873596-9F15-E6D0-2645-507D94D56DF0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056" name="AutoShape 3">
              <a:extLst>
                <a:ext uri="{FF2B5EF4-FFF2-40B4-BE49-F238E27FC236}">
                  <a16:creationId xmlns:a16="http://schemas.microsoft.com/office/drawing/2014/main" id="{736B7572-69D0-1F19-6967-836FCD51B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AutoShape 4">
              <a:extLst>
                <a:ext uri="{FF2B5EF4-FFF2-40B4-BE49-F238E27FC236}">
                  <a16:creationId xmlns:a16="http://schemas.microsoft.com/office/drawing/2014/main" id="{F456A175-0B6C-7772-0B22-1CA055EC3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5">
              <a:extLst>
                <a:ext uri="{FF2B5EF4-FFF2-40B4-BE49-F238E27FC236}">
                  <a16:creationId xmlns:a16="http://schemas.microsoft.com/office/drawing/2014/main" id="{CE5C2528-D480-EE19-00F5-1C343895C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1" name="Rectangle 6">
            <a:extLst>
              <a:ext uri="{FF2B5EF4-FFF2-40B4-BE49-F238E27FC236}">
                <a16:creationId xmlns:a16="http://schemas.microsoft.com/office/drawing/2014/main" id="{5CF66820-E0CB-872F-D28E-BA116116C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id="{A0BF35F8-B847-534D-9EAB-3C4E78ECE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BA7B6C73-2AB5-28E6-EC01-479015391C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6745" name="Rectangle 9">
            <a:extLst>
              <a:ext uri="{FF2B5EF4-FFF2-40B4-BE49-F238E27FC236}">
                <a16:creationId xmlns:a16="http://schemas.microsoft.com/office/drawing/2014/main" id="{19449C6C-FBA1-5926-7CD0-98EEFE821E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6746" name="Rectangle 10">
            <a:extLst>
              <a:ext uri="{FF2B5EF4-FFF2-40B4-BE49-F238E27FC236}">
                <a16:creationId xmlns:a16="http://schemas.microsoft.com/office/drawing/2014/main" id="{293967AD-6634-421A-C360-FEE3B0C2F9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5BBB34-A97B-49AC-AE8F-934AACFB9A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3" r:id="rId12"/>
  </p:sldLayoutIdLst>
  <p:transition spd="slow">
    <p:cover dir="l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CAzvfdue37U&amp;feature=emb_log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BE4DC7-5AEB-086A-6A45-1CCB2FBBE6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defRPr/>
            </a:pPr>
            <a:endParaRPr sz="135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915B7C7-82C5-AA26-F207-522C80757552}"/>
              </a:ext>
            </a:extLst>
          </p:cNvPr>
          <p:cNvSpPr/>
          <p:nvPr/>
        </p:nvSpPr>
        <p:spPr>
          <a:xfrm>
            <a:off x="684213" y="1412875"/>
            <a:ext cx="6264275" cy="3706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defRPr/>
            </a:pPr>
            <a:endParaRPr sz="135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C192635-A8C3-9631-1394-0959519E9FF2}"/>
              </a:ext>
            </a:extLst>
          </p:cNvPr>
          <p:cNvSpPr/>
          <p:nvPr/>
        </p:nvSpPr>
        <p:spPr>
          <a:xfrm>
            <a:off x="6288088" y="2287588"/>
            <a:ext cx="1844675" cy="4570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defRPr/>
            </a:pPr>
            <a:endParaRPr sz="135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9AB4713-64C0-ADDE-3FD2-F7D2015AC2A3}"/>
              </a:ext>
            </a:extLst>
          </p:cNvPr>
          <p:cNvSpPr/>
          <p:nvPr/>
        </p:nvSpPr>
        <p:spPr>
          <a:xfrm>
            <a:off x="301625" y="4387850"/>
            <a:ext cx="1150938" cy="2355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defRPr/>
            </a:pPr>
            <a:endParaRPr sz="135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0226478-8625-0402-F2FD-D4F79895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97038"/>
            <a:ext cx="59055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165100" indent="-333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Правописание приставок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F952E2E-F5E0-A078-7395-16CB4E251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3429000"/>
            <a:ext cx="502761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165100" indent="-333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  <a:buClrTx/>
              <a:buSzTx/>
              <a:buFontTx/>
              <a:buNone/>
            </a:pPr>
            <a:r>
              <a:rPr lang="ru-RU" altLang="ru-RU" sz="4800" b="1" i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и 3 группы приставок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3D002A-B025-8C0F-B504-58DAE7077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44713"/>
            <a:ext cx="7921625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7025A2-5016-E2F1-8DF4-83094423C270}"/>
              </a:ext>
            </a:extLst>
          </p:cNvPr>
          <p:cNvSpPr/>
          <p:nvPr/>
        </p:nvSpPr>
        <p:spPr>
          <a:xfrm>
            <a:off x="323850" y="115888"/>
            <a:ext cx="8664575" cy="113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400" b="1" dirty="0">
                <a:latin typeface="+mj-lt"/>
              </a:rPr>
              <a:t>Чтобы разобраться в теме, посмотрим видеоурок по ссылке: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7AF59C-2B16-B8D4-A8F7-8585B0D3CD4B}"/>
              </a:ext>
            </a:extLst>
          </p:cNvPr>
          <p:cNvSpPr/>
          <p:nvPr/>
        </p:nvSpPr>
        <p:spPr>
          <a:xfrm>
            <a:off x="0" y="1255713"/>
            <a:ext cx="9156700" cy="830262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hlinkClick r:id="rId3"/>
              </a:rPr>
              <a:t>https://www.youtube.com/watch?time_continue=1&amp;v=CAzvfdue37U&amp;feature=emb_logo</a:t>
            </a:r>
            <a:r>
              <a:rPr lang="ru-RU" sz="2400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3BFF89-3AF4-E063-85F6-B2589B913026}"/>
              </a:ext>
            </a:extLst>
          </p:cNvPr>
          <p:cNvSpPr/>
          <p:nvPr/>
        </p:nvSpPr>
        <p:spPr>
          <a:xfrm>
            <a:off x="2063750" y="4508500"/>
            <a:ext cx="5184775" cy="172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7030A0"/>
                </a:solidFill>
              </a:rPr>
              <a:t>Щёлкните по ссылке или скопируйте ссылку в адресную строку. Видеоурок также доступен в группе </a:t>
            </a:r>
            <a:r>
              <a:rPr lang="ru-RU" sz="2400" dirty="0" err="1">
                <a:solidFill>
                  <a:srgbClr val="7030A0"/>
                </a:solidFill>
              </a:rPr>
              <a:t>Вконтакте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AutoShape 4">
            <a:extLst>
              <a:ext uri="{FF2B5EF4-FFF2-40B4-BE49-F238E27FC236}">
                <a16:creationId xmlns:a16="http://schemas.microsoft.com/office/drawing/2014/main" id="{A98DC35B-ABEA-3AAB-5CB1-4A037FA18B6F}"/>
              </a:ext>
            </a:extLst>
          </p:cNvPr>
          <p:cNvSpPr>
            <a:spLocks/>
          </p:cNvSpPr>
          <p:nvPr/>
        </p:nvSpPr>
        <p:spPr bwMode="auto">
          <a:xfrm>
            <a:off x="617538" y="1670050"/>
            <a:ext cx="215900" cy="1223963"/>
          </a:xfrm>
          <a:prstGeom prst="leftBracket">
            <a:avLst>
              <a:gd name="adj" fmla="val 47243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22885" name="Text Box 5">
            <a:extLst>
              <a:ext uri="{FF2B5EF4-FFF2-40B4-BE49-F238E27FC236}">
                <a16:creationId xmlns:a16="http://schemas.microsoft.com/office/drawing/2014/main" id="{ED3154C0-A570-D128-4220-81300F47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984375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rgbClr val="CC0000"/>
                </a:solidFill>
              </a:rPr>
              <a:t>б в г д ж з</a:t>
            </a:r>
            <a:r>
              <a:rPr lang="ru-RU" altLang="ru-RU" sz="3600"/>
              <a:t> 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BD8AE348-12EF-04D2-8895-9B6439A8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604963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rgbClr val="000099"/>
                </a:solidFill>
              </a:rPr>
              <a:t>п ф к т ш с</a:t>
            </a:r>
            <a:r>
              <a:rPr lang="ru-RU" altLang="ru-RU" sz="3600"/>
              <a:t> </a:t>
            </a:r>
          </a:p>
        </p:txBody>
      </p:sp>
      <p:sp>
        <p:nvSpPr>
          <p:cNvPr id="122887" name="AutoShape 7">
            <a:extLst>
              <a:ext uri="{FF2B5EF4-FFF2-40B4-BE49-F238E27FC236}">
                <a16:creationId xmlns:a16="http://schemas.microsoft.com/office/drawing/2014/main" id="{609F510D-B199-74B7-0839-EEFBF3061756}"/>
              </a:ext>
            </a:extLst>
          </p:cNvPr>
          <p:cNvSpPr>
            <a:spLocks/>
          </p:cNvSpPr>
          <p:nvPr/>
        </p:nvSpPr>
        <p:spPr bwMode="auto">
          <a:xfrm flipH="1">
            <a:off x="2947988" y="1670050"/>
            <a:ext cx="215900" cy="1223963"/>
          </a:xfrm>
          <a:prstGeom prst="leftBracket">
            <a:avLst>
              <a:gd name="adj" fmla="val 47243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14E6EE44-8149-786D-20C6-CFE01E12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712946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Таблица звуков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 по </a:t>
            </a:r>
            <a:r>
              <a:rPr lang="ru-RU" altLang="ru-RU" sz="2800" b="1">
                <a:solidFill>
                  <a:srgbClr val="CC0000"/>
                </a:solidFill>
              </a:rPr>
              <a:t>звонкости </a:t>
            </a:r>
            <a:r>
              <a:rPr lang="ru-RU" altLang="ru-RU" sz="2800" b="1">
                <a:solidFill>
                  <a:srgbClr val="000099"/>
                </a:solidFill>
              </a:rPr>
              <a:t>и глухости</a:t>
            </a:r>
          </a:p>
        </p:txBody>
      </p:sp>
      <p:sp>
        <p:nvSpPr>
          <p:cNvPr id="122889" name="AutoShape 9">
            <a:extLst>
              <a:ext uri="{FF2B5EF4-FFF2-40B4-BE49-F238E27FC236}">
                <a16:creationId xmlns:a16="http://schemas.microsoft.com/office/drawing/2014/main" id="{126E6090-01A4-8124-1F1C-2B48F56C4E68}"/>
              </a:ext>
            </a:extLst>
          </p:cNvPr>
          <p:cNvSpPr>
            <a:spLocks/>
          </p:cNvSpPr>
          <p:nvPr/>
        </p:nvSpPr>
        <p:spPr bwMode="auto">
          <a:xfrm>
            <a:off x="6051550" y="1700213"/>
            <a:ext cx="215900" cy="1223962"/>
          </a:xfrm>
          <a:prstGeom prst="leftBracket">
            <a:avLst>
              <a:gd name="adj" fmla="val 47243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22890" name="AutoShape 10">
            <a:extLst>
              <a:ext uri="{FF2B5EF4-FFF2-40B4-BE49-F238E27FC236}">
                <a16:creationId xmlns:a16="http://schemas.microsoft.com/office/drawing/2014/main" id="{FB7BB008-6430-4EF4-3F20-35836CDE7DAD}"/>
              </a:ext>
            </a:extLst>
          </p:cNvPr>
          <p:cNvSpPr>
            <a:spLocks/>
          </p:cNvSpPr>
          <p:nvPr/>
        </p:nvSpPr>
        <p:spPr bwMode="auto">
          <a:xfrm flipH="1">
            <a:off x="8686800" y="1676400"/>
            <a:ext cx="215900" cy="1223963"/>
          </a:xfrm>
          <a:prstGeom prst="leftBracket">
            <a:avLst>
              <a:gd name="adj" fmla="val 47243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22891" name="Text Box 11">
            <a:extLst>
              <a:ext uri="{FF2B5EF4-FFF2-40B4-BE49-F238E27FC236}">
                <a16:creationId xmlns:a16="http://schemas.microsoft.com/office/drawing/2014/main" id="{15EBA3FE-E6AF-F4D1-C4B9-97D98BDE3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1968500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rgbClr val="00B050"/>
                </a:solidFill>
              </a:rPr>
              <a:t>й л м н р </a:t>
            </a:r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E4C7A739-A01E-494C-A48F-5BA245A7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178050"/>
            <a:ext cx="1978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rgbClr val="000099"/>
                </a:solidFill>
              </a:rPr>
              <a:t>ч ц щ</a:t>
            </a:r>
            <a:r>
              <a:rPr lang="ru-RU" altLang="ru-RU" sz="3600"/>
              <a:t> </a:t>
            </a:r>
          </a:p>
        </p:txBody>
      </p:sp>
      <p:sp>
        <p:nvSpPr>
          <p:cNvPr id="122893" name="AutoShape 13">
            <a:extLst>
              <a:ext uri="{FF2B5EF4-FFF2-40B4-BE49-F238E27FC236}">
                <a16:creationId xmlns:a16="http://schemas.microsoft.com/office/drawing/2014/main" id="{18A11F2D-0128-4B7D-76E3-B16B3371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2898775"/>
            <a:ext cx="215900" cy="936625"/>
          </a:xfrm>
          <a:prstGeom prst="downArrow">
            <a:avLst>
              <a:gd name="adj1" fmla="val 50000"/>
              <a:gd name="adj2" fmla="val 162081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22895" name="Text Box 15">
            <a:extLst>
              <a:ext uri="{FF2B5EF4-FFF2-40B4-BE49-F238E27FC236}">
                <a16:creationId xmlns:a16="http://schemas.microsoft.com/office/drawing/2014/main" id="{F555B3F1-6643-5037-7DDC-ACFD273A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3709988"/>
            <a:ext cx="2593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/>
              <a:t>звонкие</a:t>
            </a:r>
          </a:p>
        </p:txBody>
      </p:sp>
      <p:sp>
        <p:nvSpPr>
          <p:cNvPr id="122896" name="Text Box 16">
            <a:extLst>
              <a:ext uri="{FF2B5EF4-FFF2-40B4-BE49-F238E27FC236}">
                <a16:creationId xmlns:a16="http://schemas.microsoft.com/office/drawing/2014/main" id="{9AEFC0E9-2347-F68F-A1DD-683EDF007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709988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/>
              <a:t>сонорные</a:t>
            </a:r>
          </a:p>
        </p:txBody>
      </p:sp>
      <p:sp>
        <p:nvSpPr>
          <p:cNvPr id="122897" name="Text Box 17">
            <a:extLst>
              <a:ext uri="{FF2B5EF4-FFF2-40B4-BE49-F238E27FC236}">
                <a16:creationId xmlns:a16="http://schemas.microsoft.com/office/drawing/2014/main" id="{D42315FD-23E1-6EDC-4450-10FE07619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5795963"/>
            <a:ext cx="8963025" cy="938212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ru-RU" altLang="ru-RU" sz="2500" b="1" dirty="0">
                <a:solidFill>
                  <a:srgbClr val="CC0000"/>
                </a:solidFill>
                <a:latin typeface="+mj-lt"/>
              </a:rPr>
              <a:t>Перед </a:t>
            </a:r>
            <a:r>
              <a:rPr lang="ru-RU" altLang="ru-RU" sz="2500" b="1" dirty="0">
                <a:solidFill>
                  <a:srgbClr val="00B050"/>
                </a:solidFill>
                <a:latin typeface="+mj-lt"/>
              </a:rPr>
              <a:t>звонкими</a:t>
            </a:r>
            <a:r>
              <a:rPr lang="ru-RU" altLang="ru-RU" sz="2500" b="1" dirty="0">
                <a:solidFill>
                  <a:srgbClr val="CC0000"/>
                </a:solidFill>
                <a:latin typeface="+mj-lt"/>
              </a:rPr>
              <a:t> и </a:t>
            </a:r>
            <a:r>
              <a:rPr lang="ru-RU" altLang="ru-RU" sz="2500" b="1" dirty="0">
                <a:solidFill>
                  <a:srgbClr val="00B050"/>
                </a:solidFill>
                <a:latin typeface="+mj-lt"/>
              </a:rPr>
              <a:t>сонорными</a:t>
            </a:r>
            <a:r>
              <a:rPr lang="ru-RU" altLang="ru-RU" sz="2500" b="1" dirty="0">
                <a:solidFill>
                  <a:srgbClr val="CC0000"/>
                </a:solidFill>
                <a:latin typeface="+mj-lt"/>
              </a:rPr>
              <a:t> согласными пишется </a:t>
            </a:r>
            <a:r>
              <a:rPr lang="ru-RU" altLang="ru-RU" sz="2500" b="1" dirty="0">
                <a:solidFill>
                  <a:srgbClr val="000099"/>
                </a:solidFill>
                <a:latin typeface="+mj-lt"/>
              </a:rPr>
              <a:t>З</a:t>
            </a:r>
            <a:r>
              <a:rPr lang="ru-RU" altLang="ru-RU" sz="2500" b="1" dirty="0">
                <a:solidFill>
                  <a:srgbClr val="CC0000"/>
                </a:solidFill>
                <a:latin typeface="+mj-lt"/>
              </a:rPr>
              <a:t>,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altLang="ru-RU" sz="2500" b="1" dirty="0">
                <a:solidFill>
                  <a:srgbClr val="CC0000"/>
                </a:solidFill>
                <a:latin typeface="+mj-lt"/>
              </a:rPr>
              <a:t>Перед </a:t>
            </a:r>
            <a:r>
              <a:rPr lang="ru-RU" altLang="ru-RU" sz="2500" b="1" dirty="0">
                <a:solidFill>
                  <a:srgbClr val="00B0F0"/>
                </a:solidFill>
                <a:latin typeface="+mj-lt"/>
              </a:rPr>
              <a:t>глухими</a:t>
            </a:r>
            <a:r>
              <a:rPr lang="ru-RU" altLang="ru-RU" sz="2500" b="1" dirty="0">
                <a:solidFill>
                  <a:srgbClr val="CC0000"/>
                </a:solidFill>
                <a:latin typeface="+mj-lt"/>
              </a:rPr>
              <a:t> согласными пишется </a:t>
            </a:r>
            <a:r>
              <a:rPr lang="ru-RU" altLang="ru-RU" sz="2500" b="1" dirty="0">
                <a:solidFill>
                  <a:srgbClr val="000099"/>
                </a:solidFill>
                <a:latin typeface="+mj-lt"/>
              </a:rPr>
              <a:t>С</a:t>
            </a:r>
            <a:r>
              <a:rPr lang="ru-RU" altLang="ru-RU" sz="2500" b="1" dirty="0">
                <a:solidFill>
                  <a:srgbClr val="CC0000"/>
                </a:solidFill>
                <a:latin typeface="+mj-lt"/>
              </a:rPr>
              <a:t>.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5C219AA9-0B82-3D55-3628-B57F75EA2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368141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/>
              <a:t>глухие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1881C13C-EE05-564E-0478-7B060D815FAC}"/>
              </a:ext>
            </a:extLst>
          </p:cNvPr>
          <p:cNvSpPr>
            <a:spLocks/>
          </p:cNvSpPr>
          <p:nvPr/>
        </p:nvSpPr>
        <p:spPr bwMode="auto">
          <a:xfrm>
            <a:off x="3379788" y="1670050"/>
            <a:ext cx="215900" cy="1223963"/>
          </a:xfrm>
          <a:prstGeom prst="leftBracket">
            <a:avLst>
              <a:gd name="adj" fmla="val 47243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CD1C9753-98B2-D836-7133-3388B9B448CA}"/>
              </a:ext>
            </a:extLst>
          </p:cNvPr>
          <p:cNvSpPr>
            <a:spLocks/>
          </p:cNvSpPr>
          <p:nvPr/>
        </p:nvSpPr>
        <p:spPr bwMode="auto">
          <a:xfrm flipH="1">
            <a:off x="5540375" y="1677988"/>
            <a:ext cx="215900" cy="1223962"/>
          </a:xfrm>
          <a:prstGeom prst="leftBracket">
            <a:avLst>
              <a:gd name="adj" fmla="val 47243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480C39EC-9511-7EED-CEAE-3317D5B4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4324350"/>
            <a:ext cx="647700" cy="374650"/>
          </a:xfrm>
          <a:prstGeom prst="downArrow">
            <a:avLst>
              <a:gd name="adj1" fmla="val 50000"/>
              <a:gd name="adj2" fmla="val 162088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223CFBC4-CB89-1B36-A4CC-0B047A86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318000"/>
            <a:ext cx="647700" cy="374650"/>
          </a:xfrm>
          <a:prstGeom prst="downArrow">
            <a:avLst>
              <a:gd name="adj1" fmla="val 50000"/>
              <a:gd name="adj2" fmla="val 162088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51DE3EF2-00DD-CF27-03DB-312F257F6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4316413"/>
            <a:ext cx="647700" cy="374650"/>
          </a:xfrm>
          <a:prstGeom prst="downArrow">
            <a:avLst>
              <a:gd name="adj1" fmla="val 50000"/>
              <a:gd name="adj2" fmla="val 162088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D68B7-1B31-4FC8-48A5-57A03C5E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4773613"/>
            <a:ext cx="9032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9" name="Picture 19">
            <a:extLst>
              <a:ext uri="{FF2B5EF4-FFF2-40B4-BE49-F238E27FC236}">
                <a16:creationId xmlns:a16="http://schemas.microsoft.com/office/drawing/2014/main" id="{2F5718BC-1F05-1307-1C71-BEE9FF44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745038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13">
            <a:extLst>
              <a:ext uri="{FF2B5EF4-FFF2-40B4-BE49-F238E27FC236}">
                <a16:creationId xmlns:a16="http://schemas.microsoft.com/office/drawing/2014/main" id="{CBB18DE5-6695-22BB-A3ED-5A144EA6E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75" y="2901950"/>
            <a:ext cx="215900" cy="936625"/>
          </a:xfrm>
          <a:prstGeom prst="downArrow">
            <a:avLst>
              <a:gd name="adj1" fmla="val 50000"/>
              <a:gd name="adj2" fmla="val 162081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31" name="AutoShape 13">
            <a:extLst>
              <a:ext uri="{FF2B5EF4-FFF2-40B4-BE49-F238E27FC236}">
                <a16:creationId xmlns:a16="http://schemas.microsoft.com/office/drawing/2014/main" id="{3B5BBA77-3A60-CDEB-4C8F-5193835A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2892425"/>
            <a:ext cx="215900" cy="936625"/>
          </a:xfrm>
          <a:prstGeom prst="downArrow">
            <a:avLst>
              <a:gd name="adj1" fmla="val 50000"/>
              <a:gd name="adj2" fmla="val 162081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A5DA11C-EBA2-DF07-7A6F-509FA46B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4773613"/>
            <a:ext cx="90328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5" grpId="0"/>
      <p:bldP spid="122886" grpId="0"/>
      <p:bldP spid="122887" grpId="0" animBg="1"/>
      <p:bldP spid="122889" grpId="0" animBg="1"/>
      <p:bldP spid="122890" grpId="0" animBg="1"/>
      <p:bldP spid="122891" grpId="0"/>
      <p:bldP spid="122892" grpId="0"/>
      <p:bldP spid="122893" grpId="0" animBg="1"/>
      <p:bldP spid="122895" grpId="0"/>
      <p:bldP spid="122896" grpId="0"/>
      <p:bldP spid="12289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03EAA800-B62A-3066-FD39-2DC742272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999413" cy="1543050"/>
          </a:xfrm>
        </p:spPr>
        <p:txBody>
          <a:bodyPr/>
          <a:lstStyle/>
          <a:p>
            <a:pPr algn="ctr" eaLnBrk="1" hangingPunct="1"/>
            <a:r>
              <a:rPr lang="ru-RU" altLang="ru-RU" sz="2800" b="1">
                <a:solidFill>
                  <a:srgbClr val="000099"/>
                </a:solidFill>
                <a:latin typeface="Verdana" panose="020B0604030504040204" pitchFamily="34" charset="0"/>
              </a:rPr>
              <a:t>Приставки </a:t>
            </a:r>
            <a:r>
              <a:rPr lang="ru-RU" altLang="ru-RU" sz="2800" b="1">
                <a:solidFill>
                  <a:srgbClr val="CC0000"/>
                </a:solidFill>
                <a:latin typeface="Verdana" panose="020B0604030504040204" pitchFamily="34" charset="0"/>
              </a:rPr>
              <a:t>без-</a:t>
            </a:r>
            <a:r>
              <a:rPr lang="ru-RU" altLang="ru-RU" sz="2800" b="1">
                <a:solidFill>
                  <a:srgbClr val="000099"/>
                </a:solidFill>
                <a:latin typeface="Verdana" panose="020B0604030504040204" pitchFamily="34" charset="0"/>
              </a:rPr>
              <a:t> и </a:t>
            </a:r>
            <a:r>
              <a:rPr lang="ru-RU" altLang="ru-RU" sz="2800" b="1">
                <a:solidFill>
                  <a:srgbClr val="CC0000"/>
                </a:solidFill>
                <a:latin typeface="Verdana" panose="020B0604030504040204" pitchFamily="34" charset="0"/>
              </a:rPr>
              <a:t>бес-</a:t>
            </a:r>
            <a:r>
              <a:rPr lang="ru-RU" altLang="ru-RU" sz="2800" b="1">
                <a:solidFill>
                  <a:srgbClr val="000099"/>
                </a:solidFill>
                <a:latin typeface="Verdana" panose="020B0604030504040204" pitchFamily="34" charset="0"/>
              </a:rPr>
              <a:t> относятся ко второй группе приставок</a:t>
            </a:r>
            <a:br>
              <a:rPr lang="ru-RU" altLang="ru-RU" sz="2800" b="1">
                <a:solidFill>
                  <a:srgbClr val="000099"/>
                </a:solidFill>
                <a:latin typeface="Verdana" panose="020B0604030504040204" pitchFamily="34" charset="0"/>
              </a:rPr>
            </a:br>
            <a:r>
              <a:rPr lang="ru-RU" altLang="ru-RU" sz="2800" b="1">
                <a:solidFill>
                  <a:srgbClr val="000099"/>
                </a:solidFill>
                <a:latin typeface="Verdana" panose="020B0604030504040204" pitchFamily="34" charset="0"/>
              </a:rPr>
              <a:t> (приставки на </a:t>
            </a:r>
            <a:r>
              <a:rPr lang="ru-RU" altLang="ru-RU" b="1">
                <a:solidFill>
                  <a:srgbClr val="CC0000"/>
                </a:solidFill>
                <a:latin typeface="Verdana" panose="020B0604030504040204" pitchFamily="34" charset="0"/>
              </a:rPr>
              <a:t>-з-</a:t>
            </a:r>
            <a:r>
              <a:rPr lang="ru-RU" altLang="ru-RU" sz="2800" b="1">
                <a:solidFill>
                  <a:srgbClr val="000099"/>
                </a:solidFill>
                <a:latin typeface="Verdana" panose="020B0604030504040204" pitchFamily="34" charset="0"/>
              </a:rPr>
              <a:t> и </a:t>
            </a:r>
            <a:r>
              <a:rPr lang="ru-RU" altLang="ru-RU" b="1">
                <a:solidFill>
                  <a:srgbClr val="CC0000"/>
                </a:solidFill>
                <a:latin typeface="Verdana" panose="020B0604030504040204" pitchFamily="34" charset="0"/>
              </a:rPr>
              <a:t>-с-</a:t>
            </a:r>
            <a:r>
              <a:rPr lang="ru-RU" altLang="ru-RU" sz="2800" b="1">
                <a:solidFill>
                  <a:srgbClr val="000099"/>
                </a:solidFill>
                <a:latin typeface="Verdana" panose="020B0604030504040204" pitchFamily="34" charset="0"/>
              </a:rPr>
              <a:t>).</a:t>
            </a:r>
            <a:r>
              <a:rPr lang="ru-RU" altLang="ru-RU" sz="3200"/>
              <a:t> </a:t>
            </a:r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FA90B0F0-BAB2-B1F4-9FB0-F2AD2CFD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89138"/>
            <a:ext cx="3095625" cy="4329112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Без- </a:t>
            </a:r>
            <a:r>
              <a:rPr lang="ru-RU" altLang="ru-RU" sz="2400" b="1">
                <a:solidFill>
                  <a:srgbClr val="000099"/>
                </a:solidFill>
              </a:rPr>
              <a:t>(Бес-)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Вз- </a:t>
            </a:r>
            <a:r>
              <a:rPr lang="ru-RU" altLang="ru-RU" sz="2400" b="1">
                <a:solidFill>
                  <a:srgbClr val="000099"/>
                </a:solidFill>
              </a:rPr>
              <a:t>(Вс-)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Воз- </a:t>
            </a:r>
            <a:r>
              <a:rPr lang="ru-RU" altLang="ru-RU" sz="2400" b="1">
                <a:solidFill>
                  <a:srgbClr val="000099"/>
                </a:solidFill>
              </a:rPr>
              <a:t>(Вос-)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Из- </a:t>
            </a:r>
            <a:r>
              <a:rPr lang="ru-RU" altLang="ru-RU" sz="2400" b="1">
                <a:solidFill>
                  <a:srgbClr val="000099"/>
                </a:solidFill>
              </a:rPr>
              <a:t>(Ис-)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Низ-</a:t>
            </a:r>
            <a:r>
              <a:rPr lang="ru-RU" altLang="ru-RU" sz="2400" b="1">
                <a:solidFill>
                  <a:srgbClr val="000099"/>
                </a:solidFill>
              </a:rPr>
              <a:t> (Нис-)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Раз-</a:t>
            </a:r>
            <a:r>
              <a:rPr lang="ru-RU" altLang="ru-RU" sz="2400" b="1">
                <a:solidFill>
                  <a:srgbClr val="000099"/>
                </a:solidFill>
              </a:rPr>
              <a:t> (Рас-)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Роз- </a:t>
            </a:r>
            <a:r>
              <a:rPr lang="ru-RU" altLang="ru-RU" sz="2400" b="1">
                <a:solidFill>
                  <a:srgbClr val="000099"/>
                </a:solidFill>
              </a:rPr>
              <a:t>(Рос-)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Через- </a:t>
            </a:r>
            <a:r>
              <a:rPr lang="ru-RU" altLang="ru-RU" sz="2400" b="1">
                <a:solidFill>
                  <a:srgbClr val="000099"/>
                </a:solidFill>
              </a:rPr>
              <a:t>(Черес-)</a:t>
            </a:r>
          </a:p>
        </p:txBody>
      </p:sp>
      <p:sp>
        <p:nvSpPr>
          <p:cNvPr id="123909" name="AutoShape 5">
            <a:extLst>
              <a:ext uri="{FF2B5EF4-FFF2-40B4-BE49-F238E27FC236}">
                <a16:creationId xmlns:a16="http://schemas.microsoft.com/office/drawing/2014/main" id="{6BFDCFCC-903F-11BD-7FC6-2EE2A7E541ED}"/>
              </a:ext>
            </a:extLst>
          </p:cNvPr>
          <p:cNvSpPr>
            <a:spLocks/>
          </p:cNvSpPr>
          <p:nvPr/>
        </p:nvSpPr>
        <p:spPr bwMode="auto">
          <a:xfrm>
            <a:off x="5656263" y="1946275"/>
            <a:ext cx="2947987" cy="2778125"/>
          </a:xfrm>
          <a:prstGeom prst="borderCallout2">
            <a:avLst>
              <a:gd name="adj1" fmla="val 4722"/>
              <a:gd name="adj2" fmla="val -2583"/>
              <a:gd name="adj3" fmla="val 4722"/>
              <a:gd name="adj4" fmla="val -29458"/>
              <a:gd name="adj5" fmla="val 69620"/>
              <a:gd name="adj6" fmla="val -57352"/>
            </a:avLst>
          </a:prstGeom>
          <a:noFill/>
          <a:ln w="3810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Все приставки, относящиеся ко второй группе (на –З, - С)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8" grpId="0" animBg="1"/>
      <p:bldP spid="1239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8A743C5-DD98-E3DC-49CD-851AEB383F60}"/>
              </a:ext>
            </a:extLst>
          </p:cNvPr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8272" name="Text Box 32">
            <a:extLst>
              <a:ext uri="{FF2B5EF4-FFF2-40B4-BE49-F238E27FC236}">
                <a16:creationId xmlns:a16="http://schemas.microsoft.com/office/drawing/2014/main" id="{68C57CD9-36C9-B708-D8DA-7F29C211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450"/>
            <a:ext cx="2879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C0000"/>
                </a:solidFill>
              </a:rPr>
              <a:t>АЛГОРИТМ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" dur="1230" decel="100000"/>
                                        <p:tgtEl>
                                          <p:spTgt spid="13827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" dur="1230" decel="100000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" dur="1230" decel="100000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8272" grpId="0"/>
      <p:bldP spid="13827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96FD5-CE65-9B8A-A8E4-F621D5D6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617538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 в справочник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D06A3D-94F2-DC5E-CB7E-61D423324E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2489"/>
          <a:stretch>
            <a:fillRect/>
          </a:stretch>
        </p:blipFill>
        <p:spPr>
          <a:xfrm>
            <a:off x="0" y="506413"/>
            <a:ext cx="9144000" cy="6351587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Text Box 7">
            <a:extLst>
              <a:ext uri="{FF2B5EF4-FFF2-40B4-BE49-F238E27FC236}">
                <a16:creationId xmlns:a16="http://schemas.microsoft.com/office/drawing/2014/main" id="{25D2E5E7-DA3C-EA6F-81EE-B4905228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0"/>
            <a:ext cx="5976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Запомнить правило поможет песенка из передачи «Радионяня».</a:t>
            </a: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1FB9380D-3247-83AB-106F-09F9D615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557338"/>
            <a:ext cx="82089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0000"/>
                </a:solidFill>
              </a:rPr>
              <a:t>Живут на свете, людям помогая,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0000"/>
                </a:solidFill>
              </a:rPr>
              <a:t>Приставки </a:t>
            </a:r>
            <a:r>
              <a:rPr lang="ru-RU" altLang="ru-RU" sz="2400" b="1">
                <a:solidFill>
                  <a:srgbClr val="000099"/>
                </a:solidFill>
              </a:rPr>
              <a:t>воз-</a:t>
            </a:r>
            <a:r>
              <a:rPr lang="ru-RU" altLang="ru-RU" sz="2400">
                <a:solidFill>
                  <a:srgbClr val="CC0000"/>
                </a:solidFill>
              </a:rPr>
              <a:t>, </a:t>
            </a:r>
            <a:r>
              <a:rPr lang="ru-RU" altLang="ru-RU" sz="2400" b="1">
                <a:solidFill>
                  <a:srgbClr val="000099"/>
                </a:solidFill>
              </a:rPr>
              <a:t>из-</a:t>
            </a:r>
            <a:r>
              <a:rPr lang="ru-RU" altLang="ru-RU" sz="2400">
                <a:solidFill>
                  <a:srgbClr val="CC0000"/>
                </a:solidFill>
              </a:rPr>
              <a:t>, </a:t>
            </a:r>
            <a:r>
              <a:rPr lang="ru-RU" altLang="ru-RU" sz="2400" b="1">
                <a:solidFill>
                  <a:srgbClr val="000099"/>
                </a:solidFill>
              </a:rPr>
              <a:t>через-</a:t>
            </a:r>
            <a:r>
              <a:rPr lang="ru-RU" altLang="ru-RU" sz="2400">
                <a:solidFill>
                  <a:srgbClr val="CC0000"/>
                </a:solidFill>
              </a:rPr>
              <a:t>, </a:t>
            </a:r>
            <a:r>
              <a:rPr lang="ru-RU" altLang="ru-RU" sz="2400" b="1">
                <a:solidFill>
                  <a:srgbClr val="000099"/>
                </a:solidFill>
              </a:rPr>
              <a:t>раз-</a:t>
            </a:r>
            <a:r>
              <a:rPr lang="ru-RU" altLang="ru-RU" sz="2400">
                <a:solidFill>
                  <a:srgbClr val="CC0000"/>
                </a:solidFill>
              </a:rPr>
              <a:t> и </a:t>
            </a:r>
            <a:r>
              <a:rPr lang="ru-RU" altLang="ru-RU" sz="2400" b="1">
                <a:solidFill>
                  <a:srgbClr val="000099"/>
                </a:solidFill>
              </a:rPr>
              <a:t>без-</a:t>
            </a:r>
            <a:r>
              <a:rPr lang="ru-RU" altLang="ru-RU" sz="2400">
                <a:solidFill>
                  <a:srgbClr val="CC0000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0000"/>
                </a:solidFill>
              </a:rPr>
              <a:t>Но звук глухой согласный их встречает,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0000"/>
                </a:solidFill>
              </a:rPr>
              <a:t>И мы их пишем только с буквой С.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0000"/>
                </a:solidFill>
              </a:rPr>
              <a:t>Глухие звуки – это непоседы,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0000"/>
                </a:solidFill>
              </a:rPr>
              <a:t>Они спокойно не желают жить,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0000"/>
                </a:solidFill>
              </a:rPr>
              <a:t>Они мечтают звонкого соседа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0000"/>
                </a:solidFill>
              </a:rPr>
              <a:t>Во что бы то ни стало оглушить.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4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4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4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4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4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4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4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4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4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F0999C96-4C3C-2D55-57E2-A86B53579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313612" cy="1143000"/>
          </a:xfrm>
        </p:spPr>
        <p:txBody>
          <a:bodyPr/>
          <a:lstStyle/>
          <a:p>
            <a:pPr algn="ctr" eaLnBrk="1" hangingPunct="1"/>
            <a:r>
              <a:rPr lang="ru-RU" altLang="ru-RU" sz="5400" b="1">
                <a:solidFill>
                  <a:srgbClr val="CC0000"/>
                </a:solidFill>
              </a:rPr>
              <a:t>ЗАРЯДКА ДЛЯ ГЛАЗ</a:t>
            </a:r>
          </a:p>
        </p:txBody>
      </p:sp>
      <p:pic>
        <p:nvPicPr>
          <p:cNvPr id="136196" name="Picture 4">
            <a:extLst>
              <a:ext uri="{FF2B5EF4-FFF2-40B4-BE49-F238E27FC236}">
                <a16:creationId xmlns:a16="http://schemas.microsoft.com/office/drawing/2014/main" id="{592ACFD9-8D7F-CEBF-077A-52C6E0DF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557338"/>
            <a:ext cx="12588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5">
            <a:extLst>
              <a:ext uri="{FF2B5EF4-FFF2-40B4-BE49-F238E27FC236}">
                <a16:creationId xmlns:a16="http://schemas.microsoft.com/office/drawing/2014/main" id="{DAFA3CDA-6CD8-2FB7-5339-2B5BE801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557338"/>
            <a:ext cx="12588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6">
            <a:extLst>
              <a:ext uri="{FF2B5EF4-FFF2-40B4-BE49-F238E27FC236}">
                <a16:creationId xmlns:a16="http://schemas.microsoft.com/office/drawing/2014/main" id="{87E6794B-41A1-8E50-F5D1-F80C5CCB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157788"/>
            <a:ext cx="33131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7">
            <a:extLst>
              <a:ext uri="{FF2B5EF4-FFF2-40B4-BE49-F238E27FC236}">
                <a16:creationId xmlns:a16="http://schemas.microsoft.com/office/drawing/2014/main" id="{C0F5C8E9-8C13-B293-3001-97F2235A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557338"/>
            <a:ext cx="13319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8">
            <a:extLst>
              <a:ext uri="{FF2B5EF4-FFF2-40B4-BE49-F238E27FC236}">
                <a16:creationId xmlns:a16="http://schemas.microsoft.com/office/drawing/2014/main" id="{B71F2188-E342-CE2A-9E41-5984B4D6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12239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Picture 9">
            <a:extLst>
              <a:ext uri="{FF2B5EF4-FFF2-40B4-BE49-F238E27FC236}">
                <a16:creationId xmlns:a16="http://schemas.microsoft.com/office/drawing/2014/main" id="{A95AB35E-58FC-AC2C-7D53-4E475B25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557338"/>
            <a:ext cx="12588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2" name="Picture 10">
            <a:extLst>
              <a:ext uri="{FF2B5EF4-FFF2-40B4-BE49-F238E27FC236}">
                <a16:creationId xmlns:a16="http://schemas.microsoft.com/office/drawing/2014/main" id="{23CF8D17-27B3-742D-BB42-44AF7A8A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557338"/>
            <a:ext cx="12684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>
            <a:extLst>
              <a:ext uri="{FF2B5EF4-FFF2-40B4-BE49-F238E27FC236}">
                <a16:creationId xmlns:a16="http://schemas.microsoft.com/office/drawing/2014/main" id="{59F9F91A-177D-0CA0-EF6F-EFE40B64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6767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CC0000"/>
                </a:solidFill>
              </a:rPr>
              <a:t>ТРЕНИРОВОЧНЫЕ УПРАЖНЕНИЯ</a:t>
            </a: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4175846C-CB7F-1089-F464-2996B4687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41287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/>
              <a:t>Задание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64A37DE8-3CA7-6734-5EDA-7FB547DD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89138"/>
            <a:ext cx="7848600" cy="1046162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     </a:t>
            </a:r>
            <a:r>
              <a:rPr lang="ru-RU" altLang="ru-RU" sz="2000" b="1"/>
              <a:t>К данным словосочетаниям подберите синонимы с указанным значением. Обозначьте в них приставки и условия выбора </a:t>
            </a:r>
            <a:r>
              <a:rPr lang="ru-RU" altLang="ru-RU" sz="2000" b="1">
                <a:solidFill>
                  <a:srgbClr val="CC0000"/>
                </a:solidFill>
              </a:rPr>
              <a:t>З – С.</a:t>
            </a:r>
            <a:r>
              <a:rPr lang="ru-RU" altLang="ru-RU" sz="2000" b="1"/>
              <a:t> </a:t>
            </a: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A93CDEF3-8CC4-D848-751C-B8A58B68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781300"/>
            <a:ext cx="763270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       </a:t>
            </a:r>
          </a:p>
        </p:txBody>
      </p:sp>
      <p:sp>
        <p:nvSpPr>
          <p:cNvPr id="126985" name="Text Box 9">
            <a:extLst>
              <a:ext uri="{FF2B5EF4-FFF2-40B4-BE49-F238E27FC236}">
                <a16:creationId xmlns:a16="http://schemas.microsoft.com/office/drawing/2014/main" id="{19A9D9AD-3ABA-C316-B271-47ACDA24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068638"/>
            <a:ext cx="78851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 Unicode MS" pitchFamily="34" charset="-128"/>
              </a:rPr>
              <a:t>1. Тихая погода, полное отсутствие ветра.</a:t>
            </a:r>
          </a:p>
        </p:txBody>
      </p:sp>
      <p:sp>
        <p:nvSpPr>
          <p:cNvPr id="126987" name="Text Box 11">
            <a:extLst>
              <a:ext uri="{FF2B5EF4-FFF2-40B4-BE49-F238E27FC236}">
                <a16:creationId xmlns:a16="http://schemas.microsoft.com/office/drawing/2014/main" id="{A0BDCF16-A0D0-15F9-11F8-C54ECEB4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73463"/>
            <a:ext cx="741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 Unicode MS" pitchFamily="34" charset="-128"/>
              </a:rPr>
              <a:t>2. Не имеющий жалости, душевной теплоты, жестокий.</a:t>
            </a:r>
          </a:p>
        </p:txBody>
      </p:sp>
      <p:sp>
        <p:nvSpPr>
          <p:cNvPr id="126988" name="Text Box 12">
            <a:extLst>
              <a:ext uri="{FF2B5EF4-FFF2-40B4-BE49-F238E27FC236}">
                <a16:creationId xmlns:a16="http://schemas.microsoft.com/office/drawing/2014/main" id="{F1D3818F-E4B7-567F-8C35-67C504EC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08500"/>
            <a:ext cx="795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 Unicode MS" pitchFamily="34" charset="-128"/>
              </a:rPr>
              <a:t>3. Тревожное состояние, волнение.</a:t>
            </a:r>
          </a:p>
        </p:txBody>
      </p:sp>
      <p:sp>
        <p:nvSpPr>
          <p:cNvPr id="126989" name="Text Box 13">
            <a:extLst>
              <a:ext uri="{FF2B5EF4-FFF2-40B4-BE49-F238E27FC236}">
                <a16:creationId xmlns:a16="http://schemas.microsoft.com/office/drawing/2014/main" id="{1A6A73D1-6587-7A3E-D71C-8D08628E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157788"/>
            <a:ext cx="5976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 Unicode MS" pitchFamily="34" charset="-128"/>
              </a:rPr>
              <a:t>4. Сообщение о чем-либо.</a:t>
            </a:r>
          </a:p>
        </p:txBody>
      </p:sp>
      <p:sp>
        <p:nvSpPr>
          <p:cNvPr id="126990" name="Text Box 14">
            <a:extLst>
              <a:ext uri="{FF2B5EF4-FFF2-40B4-BE49-F238E27FC236}">
                <a16:creationId xmlns:a16="http://schemas.microsoft.com/office/drawing/2014/main" id="{C6F3D610-B458-4416-A64E-750DFDF9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05488"/>
            <a:ext cx="7561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Arial Unicode MS" pitchFamily="34" charset="-128"/>
              </a:rPr>
              <a:t>5. Не испытывающий страха, смелый.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6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6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6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6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6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6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B99FD26-B894-1121-DFD1-96FD134DC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313612" cy="1143000"/>
          </a:xfrm>
        </p:spPr>
        <p:txBody>
          <a:bodyPr/>
          <a:lstStyle/>
          <a:p>
            <a:pPr algn="ctr" eaLnBrk="1" hangingPunct="1"/>
            <a:r>
              <a:rPr lang="ru-RU" altLang="ru-RU" sz="4800" b="1">
                <a:solidFill>
                  <a:srgbClr val="CC0000"/>
                </a:solidFill>
              </a:rPr>
              <a:t>ПРОВЕРЬТЕ СЕБЯ!</a:t>
            </a: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30025091-D8D6-29D5-8B70-0095AF46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205038"/>
            <a:ext cx="79914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300" b="1">
                <a:solidFill>
                  <a:srgbClr val="000099"/>
                </a:solidFill>
              </a:rPr>
              <a:t>1. Бе</a:t>
            </a:r>
            <a:r>
              <a:rPr lang="ru-RU" altLang="ru-RU" sz="3300" b="1" u="sng">
                <a:solidFill>
                  <a:srgbClr val="FF0000"/>
                </a:solidFill>
              </a:rPr>
              <a:t>з</a:t>
            </a:r>
            <a:r>
              <a:rPr lang="ru-RU" altLang="ru-RU" sz="3300" b="1">
                <a:solidFill>
                  <a:srgbClr val="993300"/>
                </a:solidFill>
              </a:rPr>
              <a:t>в</a:t>
            </a:r>
            <a:r>
              <a:rPr lang="ru-RU" altLang="ru-RU" sz="3300" b="1">
                <a:solidFill>
                  <a:srgbClr val="000099"/>
                </a:solidFill>
              </a:rPr>
              <a:t>етрие</a:t>
            </a:r>
          </a:p>
          <a:p>
            <a:pPr lvl="1"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300" b="1">
                <a:solidFill>
                  <a:srgbClr val="000099"/>
                </a:solidFill>
              </a:rPr>
              <a:t>2. Бе</a:t>
            </a:r>
            <a:r>
              <a:rPr lang="ru-RU" altLang="ru-RU" sz="3300" b="1" u="sng">
                <a:solidFill>
                  <a:srgbClr val="FF0000"/>
                </a:solidFill>
              </a:rPr>
              <a:t>з</a:t>
            </a:r>
            <a:r>
              <a:rPr lang="ru-RU" altLang="ru-RU" sz="3300" b="1">
                <a:solidFill>
                  <a:srgbClr val="993300"/>
                </a:solidFill>
              </a:rPr>
              <a:t>д</a:t>
            </a:r>
            <a:r>
              <a:rPr lang="ru-RU" altLang="ru-RU" sz="3300" b="1">
                <a:solidFill>
                  <a:srgbClr val="000099"/>
                </a:solidFill>
              </a:rPr>
              <a:t>ушный/бе</a:t>
            </a:r>
            <a:r>
              <a:rPr lang="ru-RU" altLang="ru-RU" sz="3300" b="1" u="sng">
                <a:solidFill>
                  <a:srgbClr val="FF0000"/>
                </a:solidFill>
              </a:rPr>
              <a:t>з</a:t>
            </a:r>
            <a:r>
              <a:rPr lang="ru-RU" altLang="ru-RU" sz="3300" b="1">
                <a:solidFill>
                  <a:srgbClr val="993300"/>
                </a:solidFill>
              </a:rPr>
              <a:t>ж</a:t>
            </a:r>
            <a:r>
              <a:rPr lang="ru-RU" altLang="ru-RU" sz="3300" b="1">
                <a:solidFill>
                  <a:srgbClr val="000099"/>
                </a:solidFill>
              </a:rPr>
              <a:t>алостный</a:t>
            </a:r>
          </a:p>
          <a:p>
            <a:pPr lvl="1"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300" b="1">
                <a:solidFill>
                  <a:srgbClr val="000099"/>
                </a:solidFill>
              </a:rPr>
              <a:t>4. Бе</a:t>
            </a:r>
            <a:r>
              <a:rPr lang="ru-RU" altLang="ru-RU" sz="3300" b="1" u="sng">
                <a:solidFill>
                  <a:srgbClr val="00B050"/>
                </a:solidFill>
              </a:rPr>
              <a:t>с</a:t>
            </a:r>
            <a:r>
              <a:rPr lang="ru-RU" altLang="ru-RU" sz="3300" b="1">
                <a:solidFill>
                  <a:srgbClr val="993300"/>
                </a:solidFill>
              </a:rPr>
              <a:t>п</a:t>
            </a:r>
            <a:r>
              <a:rPr lang="ru-RU" altLang="ru-RU" sz="3300" b="1">
                <a:solidFill>
                  <a:srgbClr val="000099"/>
                </a:solidFill>
              </a:rPr>
              <a:t>окойство</a:t>
            </a:r>
          </a:p>
          <a:p>
            <a:pPr lvl="1"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300" b="1">
                <a:solidFill>
                  <a:srgbClr val="000099"/>
                </a:solidFill>
              </a:rPr>
              <a:t>5. И</a:t>
            </a:r>
            <a:r>
              <a:rPr lang="ru-RU" altLang="ru-RU" sz="3300" b="1" u="sng">
                <a:solidFill>
                  <a:srgbClr val="FF0000"/>
                </a:solidFill>
              </a:rPr>
              <a:t>з</a:t>
            </a:r>
            <a:r>
              <a:rPr lang="ru-RU" altLang="ru-RU" sz="3300" b="1">
                <a:solidFill>
                  <a:srgbClr val="993300"/>
                </a:solidFill>
              </a:rPr>
              <a:t>в</a:t>
            </a:r>
            <a:r>
              <a:rPr lang="ru-RU" altLang="ru-RU" sz="3300" b="1">
                <a:solidFill>
                  <a:srgbClr val="000099"/>
                </a:solidFill>
              </a:rPr>
              <a:t>ещение</a:t>
            </a:r>
          </a:p>
          <a:p>
            <a:pPr lvl="1"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300" b="1">
                <a:solidFill>
                  <a:srgbClr val="000099"/>
                </a:solidFill>
              </a:rPr>
              <a:t>6. Бе</a:t>
            </a:r>
            <a:r>
              <a:rPr lang="ru-RU" altLang="ru-RU" sz="3300" b="1" u="sng">
                <a:solidFill>
                  <a:srgbClr val="00B050"/>
                </a:solidFill>
              </a:rPr>
              <a:t>с</a:t>
            </a:r>
            <a:r>
              <a:rPr lang="ru-RU" altLang="ru-RU" sz="3300" b="1">
                <a:solidFill>
                  <a:srgbClr val="993300"/>
                </a:solidFill>
              </a:rPr>
              <a:t>с</a:t>
            </a:r>
            <a:r>
              <a:rPr lang="ru-RU" altLang="ru-RU" sz="3300" b="1">
                <a:solidFill>
                  <a:srgbClr val="000099"/>
                </a:solidFill>
              </a:rPr>
              <a:t>трашный</a:t>
            </a:r>
            <a:endParaRPr lang="ru-RU" altLang="ru-RU" sz="200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>
            <a:extLst>
              <a:ext uri="{FF2B5EF4-FFF2-40B4-BE49-F238E27FC236}">
                <a16:creationId xmlns:a16="http://schemas.microsoft.com/office/drawing/2014/main" id="{9CD721F3-7CCE-8E94-540E-77902062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8913"/>
            <a:ext cx="7740650" cy="1384300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Запишите пословицы, вставляя буквы -З или -С. Устно подумайте над значением пословиц.</a:t>
            </a:r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8F0198CC-E762-A08C-BD89-862477AA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7642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Ласковым словом и камень ра?топишь.</a:t>
            </a:r>
          </a:p>
        </p:txBody>
      </p:sp>
      <p:sp>
        <p:nvSpPr>
          <p:cNvPr id="131078" name="Text Box 6">
            <a:extLst>
              <a:ext uri="{FF2B5EF4-FFF2-40B4-BE49-F238E27FC236}">
                <a16:creationId xmlns:a16="http://schemas.microsoft.com/office/drawing/2014/main" id="{218184D7-0541-2349-859A-64A0CD62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3295650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Бе?порядочный человек не проживет в добре век.</a:t>
            </a:r>
          </a:p>
        </p:txBody>
      </p:sp>
      <p:sp>
        <p:nvSpPr>
          <p:cNvPr id="131081" name="Text Box 9">
            <a:extLst>
              <a:ext uri="{FF2B5EF4-FFF2-40B4-BE49-F238E27FC236}">
                <a16:creationId xmlns:a16="http://schemas.microsoft.com/office/drawing/2014/main" id="{1BDA5C38-51A5-7A61-3AE3-C9DE39D5B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4691063"/>
            <a:ext cx="7956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Бе?донную бочку водой не наполнишь.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9502E4-B368-4753-7C6F-4B1F9730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024188"/>
            <a:ext cx="31146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026D0-3EDF-C11C-E3F0-307706DA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747713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ПРИСТАВОК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D9B2E37E-3629-DA49-1DCB-2002DA985C48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57200" y="1628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>
            <a:extLst>
              <a:ext uri="{FF2B5EF4-FFF2-40B4-BE49-F238E27FC236}">
                <a16:creationId xmlns:a16="http://schemas.microsoft.com/office/drawing/2014/main" id="{A6A6296F-D170-335F-9B4B-0C8A3041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8913"/>
            <a:ext cx="7740650" cy="830262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Проверьте себя!</a:t>
            </a:r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51858F12-BD68-D8C9-8762-493F885B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87642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Ласковым словом и камень ра</a:t>
            </a:r>
            <a:r>
              <a:rPr lang="ru-RU" altLang="ru-RU" sz="2800" b="1">
                <a:solidFill>
                  <a:srgbClr val="FF0000"/>
                </a:solidFill>
              </a:rPr>
              <a:t>С</a:t>
            </a:r>
            <a:r>
              <a:rPr lang="ru-RU" altLang="ru-RU" sz="2800" b="1" u="sng">
                <a:solidFill>
                  <a:srgbClr val="000099"/>
                </a:solidFill>
              </a:rPr>
              <a:t>т</a:t>
            </a:r>
            <a:r>
              <a:rPr lang="ru-RU" altLang="ru-RU" sz="2800" b="1">
                <a:solidFill>
                  <a:srgbClr val="000099"/>
                </a:solidFill>
              </a:rPr>
              <a:t>опишь. </a:t>
            </a:r>
            <a:r>
              <a:rPr lang="ru-RU" altLang="ru-RU" sz="2800" b="1">
                <a:solidFill>
                  <a:srgbClr val="00B0F0"/>
                </a:solidFill>
              </a:rPr>
              <a:t>(глухой Т)</a:t>
            </a:r>
          </a:p>
        </p:txBody>
      </p:sp>
      <p:sp>
        <p:nvSpPr>
          <p:cNvPr id="131078" name="Text Box 6">
            <a:extLst>
              <a:ext uri="{FF2B5EF4-FFF2-40B4-BE49-F238E27FC236}">
                <a16:creationId xmlns:a16="http://schemas.microsoft.com/office/drawing/2014/main" id="{BCE56393-7474-470F-70DF-3EAD63EAD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284538"/>
            <a:ext cx="7921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Бе</a:t>
            </a:r>
            <a:r>
              <a:rPr lang="ru-RU" altLang="ru-RU" sz="2800" b="1">
                <a:solidFill>
                  <a:srgbClr val="FF0000"/>
                </a:solidFill>
              </a:rPr>
              <a:t>С</a:t>
            </a:r>
            <a:r>
              <a:rPr lang="ru-RU" altLang="ru-RU" sz="2800" b="1" u="sng">
                <a:solidFill>
                  <a:srgbClr val="000099"/>
                </a:solidFill>
              </a:rPr>
              <a:t>п</a:t>
            </a:r>
            <a:r>
              <a:rPr lang="ru-RU" altLang="ru-RU" sz="2800" b="1">
                <a:solidFill>
                  <a:srgbClr val="000099"/>
                </a:solidFill>
              </a:rPr>
              <a:t>орядочный человек не проживет в добре век. </a:t>
            </a:r>
            <a:r>
              <a:rPr lang="ru-RU" altLang="ru-RU" sz="2800" b="1">
                <a:solidFill>
                  <a:srgbClr val="00B0F0"/>
                </a:solidFill>
              </a:rPr>
              <a:t>(глухой П)</a:t>
            </a:r>
          </a:p>
        </p:txBody>
      </p:sp>
      <p:sp>
        <p:nvSpPr>
          <p:cNvPr id="131081" name="Text Box 9">
            <a:extLst>
              <a:ext uri="{FF2B5EF4-FFF2-40B4-BE49-F238E27FC236}">
                <a16:creationId xmlns:a16="http://schemas.microsoft.com/office/drawing/2014/main" id="{AEB830F4-B726-5BA0-03C7-78F2A2C6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4691063"/>
            <a:ext cx="7956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Бе</a:t>
            </a:r>
            <a:r>
              <a:rPr lang="ru-RU" altLang="ru-RU" sz="2800" b="1">
                <a:solidFill>
                  <a:srgbClr val="00B050"/>
                </a:solidFill>
              </a:rPr>
              <a:t>З</a:t>
            </a:r>
            <a:r>
              <a:rPr lang="ru-RU" altLang="ru-RU" sz="2800" b="1" u="sng">
                <a:solidFill>
                  <a:srgbClr val="000099"/>
                </a:solidFill>
              </a:rPr>
              <a:t>д</a:t>
            </a:r>
            <a:r>
              <a:rPr lang="ru-RU" altLang="ru-RU" sz="2800" b="1">
                <a:solidFill>
                  <a:srgbClr val="000099"/>
                </a:solidFill>
              </a:rPr>
              <a:t>онную бочку водой не наполнишь. </a:t>
            </a:r>
            <a:r>
              <a:rPr lang="ru-RU" altLang="ru-RU" sz="2800" b="1">
                <a:solidFill>
                  <a:srgbClr val="00B0F0"/>
                </a:solidFill>
              </a:rPr>
              <a:t>(Звонкий Д)</a:t>
            </a:r>
          </a:p>
        </p:txBody>
      </p:sp>
      <p:pic>
        <p:nvPicPr>
          <p:cNvPr id="23558" name="Рисунок 3">
            <a:extLst>
              <a:ext uri="{FF2B5EF4-FFF2-40B4-BE49-F238E27FC236}">
                <a16:creationId xmlns:a16="http://schemas.microsoft.com/office/drawing/2014/main" id="{4F8E8CFA-36D0-4BD5-CF83-567EF244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038475"/>
            <a:ext cx="31146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E189AE5-FE86-3CB1-5FC1-41AA9B0BC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0638" y="0"/>
            <a:ext cx="7313612" cy="1143000"/>
          </a:xfrm>
        </p:spPr>
        <p:txBody>
          <a:bodyPr/>
          <a:lstStyle/>
          <a:p>
            <a:pPr algn="ctr" eaLnBrk="1" hangingPunct="1"/>
            <a:r>
              <a:rPr lang="ru-RU" altLang="ru-RU" sz="5400" b="1">
                <a:solidFill>
                  <a:srgbClr val="CC0000"/>
                </a:solidFill>
              </a:rPr>
              <a:t>Творческое задание</a:t>
            </a:r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098DF1AE-1A7D-F064-27D0-2854B6D28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8925"/>
            <a:ext cx="7561262" cy="1411288"/>
          </a:xfrm>
          <a:prstGeom prst="rect">
            <a:avLst/>
          </a:prstGeom>
          <a:noFill/>
          <a:ln w="38100" cmpd="dbl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latin typeface="Arial Unicode MS" pitchFamily="34" charset="-128"/>
              </a:rPr>
              <a:t>Вместо точек вставьте подходящие по смыслу слова. Обозначьте орфограмму. Смотрите слова для справок. </a:t>
            </a:r>
          </a:p>
        </p:txBody>
      </p:sp>
      <p:sp>
        <p:nvSpPr>
          <p:cNvPr id="132101" name="Text Box 5">
            <a:extLst>
              <a:ext uri="{FF2B5EF4-FFF2-40B4-BE49-F238E27FC236}">
                <a16:creationId xmlns:a16="http://schemas.microsoft.com/office/drawing/2014/main" id="{1B0C801A-C45A-FCFD-8C64-35F8E96A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13100"/>
            <a:ext cx="4465637" cy="33051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latin typeface="Bookman Old Style" panose="02050604050505020204" pitchFamily="18" charset="0"/>
              </a:rPr>
              <a:t>     </a:t>
            </a:r>
            <a:r>
              <a:rPr lang="ru-RU" altLang="ru-RU" sz="2400" b="1">
                <a:solidFill>
                  <a:srgbClr val="000099"/>
                </a:solidFill>
                <a:latin typeface="Bookman Old Style" panose="02050604050505020204" pitchFamily="18" charset="0"/>
              </a:rPr>
              <a:t>Корабль плыл по … океану. Группа туристов с трудом … на крутой холм. На небе … звезды. После длительной болезни Петя выглядел … Неожиданно … выстрел из орудия.</a:t>
            </a:r>
          </a:p>
        </p:txBody>
      </p:sp>
      <p:sp>
        <p:nvSpPr>
          <p:cNvPr id="132102" name="Text Box 6">
            <a:extLst>
              <a:ext uri="{FF2B5EF4-FFF2-40B4-BE49-F238E27FC236}">
                <a16:creationId xmlns:a16="http://schemas.microsoft.com/office/drawing/2014/main" id="{6D8EB191-BA5C-3555-F1E8-C6BC5D02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13100"/>
            <a:ext cx="3960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u="sng">
                <a:solidFill>
                  <a:srgbClr val="339933"/>
                </a:solidFill>
                <a:latin typeface="Bookman Old Style" panose="02050604050505020204" pitchFamily="18" charset="0"/>
              </a:rPr>
              <a:t>Слова для справок:</a:t>
            </a:r>
          </a:p>
        </p:txBody>
      </p:sp>
      <p:sp>
        <p:nvSpPr>
          <p:cNvPr id="132103" name="Text Box 7">
            <a:extLst>
              <a:ext uri="{FF2B5EF4-FFF2-40B4-BE49-F238E27FC236}">
                <a16:creationId xmlns:a16="http://schemas.microsoft.com/office/drawing/2014/main" id="{25A6772B-F910-AA65-D85E-3F0C00F12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848100"/>
            <a:ext cx="385127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C0000"/>
                </a:solidFill>
                <a:latin typeface="Bookman Old Style" panose="02050604050505020204" pitchFamily="18" charset="0"/>
              </a:rPr>
              <a:t>Ра…дался, в…спыхнули, и…нуренным, бе…крайнему, в…карабкалась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31A130F0-D8FA-4232-7D42-332754BC7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7313613" cy="1143000"/>
          </a:xfrm>
        </p:spPr>
        <p:txBody>
          <a:bodyPr/>
          <a:lstStyle/>
          <a:p>
            <a:pPr algn="ctr" eaLnBrk="1" hangingPunct="1"/>
            <a:r>
              <a:rPr lang="ru-RU" altLang="ru-RU" sz="5400" b="1">
                <a:solidFill>
                  <a:srgbClr val="CC0000"/>
                </a:solidFill>
              </a:rPr>
              <a:t>ПРОВЕРЬТЕ СЕБЯ!</a:t>
            </a:r>
            <a:r>
              <a:rPr lang="ru-RU" altLang="ru-RU"/>
              <a:t> 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A0E09ED-F534-333F-CF61-881BA8C5C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1557338"/>
            <a:ext cx="7313613" cy="4535487"/>
          </a:xfrm>
        </p:spPr>
        <p:txBody>
          <a:bodyPr/>
          <a:lstStyle/>
          <a:p>
            <a:pPr marL="0" indent="358775" algn="just" eaLnBrk="1" hangingPunct="1">
              <a:buFont typeface="Wingdings" panose="05000000000000000000" pitchFamily="2" charset="2"/>
              <a:buNone/>
            </a:pPr>
            <a:r>
              <a:rPr lang="ru-RU" altLang="ru-RU" sz="1900" b="1"/>
              <a:t>     </a:t>
            </a:r>
            <a:r>
              <a:rPr lang="ru-RU" altLang="ru-RU" sz="3200" b="1">
                <a:solidFill>
                  <a:srgbClr val="000099"/>
                </a:solidFill>
              </a:rPr>
              <a:t>Корабль плыл по бе</a:t>
            </a:r>
            <a:r>
              <a:rPr lang="ru-RU" altLang="ru-RU" sz="3200" b="1">
                <a:solidFill>
                  <a:srgbClr val="00B050"/>
                </a:solidFill>
              </a:rPr>
              <a:t>С</a:t>
            </a:r>
            <a:r>
              <a:rPr lang="ru-RU" altLang="ru-RU" sz="3200" b="1">
                <a:solidFill>
                  <a:srgbClr val="000099"/>
                </a:solidFill>
              </a:rPr>
              <a:t>крайнему океану. Группа туристов с трудом в</a:t>
            </a:r>
            <a:r>
              <a:rPr lang="ru-RU" altLang="ru-RU" sz="3200" b="1">
                <a:solidFill>
                  <a:srgbClr val="00B050"/>
                </a:solidFill>
              </a:rPr>
              <a:t>С</a:t>
            </a:r>
            <a:r>
              <a:rPr lang="ru-RU" altLang="ru-RU" sz="3200" b="1">
                <a:solidFill>
                  <a:srgbClr val="000099"/>
                </a:solidFill>
              </a:rPr>
              <a:t>карабкалась на крутой холм. На небе в</a:t>
            </a:r>
            <a:r>
              <a:rPr lang="ru-RU" altLang="ru-RU" sz="3200" b="1">
                <a:solidFill>
                  <a:srgbClr val="00B050"/>
                </a:solidFill>
              </a:rPr>
              <a:t>С</a:t>
            </a:r>
            <a:r>
              <a:rPr lang="ru-RU" altLang="ru-RU" sz="3200" b="1">
                <a:solidFill>
                  <a:srgbClr val="000099"/>
                </a:solidFill>
              </a:rPr>
              <a:t>пыхнули звезды. После длительной болезни Петя выглядел и</a:t>
            </a:r>
            <a:r>
              <a:rPr lang="ru-RU" altLang="ru-RU" sz="3200" b="1">
                <a:solidFill>
                  <a:srgbClr val="FF0000"/>
                </a:solidFill>
              </a:rPr>
              <a:t>З</a:t>
            </a:r>
            <a:r>
              <a:rPr lang="ru-RU" altLang="ru-RU" sz="3200" b="1">
                <a:solidFill>
                  <a:srgbClr val="000099"/>
                </a:solidFill>
              </a:rPr>
              <a:t>нуренным. Неожиданно ра</a:t>
            </a:r>
            <a:r>
              <a:rPr lang="ru-RU" altLang="ru-RU" sz="3200" b="1">
                <a:solidFill>
                  <a:srgbClr val="FF0000"/>
                </a:solidFill>
              </a:rPr>
              <a:t>З</a:t>
            </a:r>
            <a:r>
              <a:rPr lang="ru-RU" altLang="ru-RU" sz="3200" b="1">
                <a:solidFill>
                  <a:srgbClr val="000099"/>
                </a:solidFill>
              </a:rPr>
              <a:t>дался выстрел из орудия.</a:t>
            </a:r>
          </a:p>
        </p:txBody>
      </p:sp>
      <p:pic>
        <p:nvPicPr>
          <p:cNvPr id="25604" name="Рисунок 2">
            <a:extLst>
              <a:ext uri="{FF2B5EF4-FFF2-40B4-BE49-F238E27FC236}">
                <a16:creationId xmlns:a16="http://schemas.microsoft.com/office/drawing/2014/main" id="{B989EFF9-94D2-95AB-7B83-A44BDA4E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652963"/>
            <a:ext cx="246538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40E0993F-7ECB-CF11-4F97-FBDB53DA5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988" y="68263"/>
            <a:ext cx="7312025" cy="614362"/>
          </a:xfrm>
        </p:spPr>
        <p:txBody>
          <a:bodyPr/>
          <a:lstStyle/>
          <a:p>
            <a:pPr algn="ctr" eaLnBrk="1" hangingPunct="1"/>
            <a:r>
              <a:rPr lang="ru-RU" altLang="ru-RU" b="1"/>
              <a:t>Повторим!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EE2CAE-3929-3422-95E5-30C02A5627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" y="682625"/>
            <a:ext cx="9172575" cy="6107113"/>
          </a:xfr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519439A6-06AD-4F30-7AB6-96B3D7F38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763" y="0"/>
            <a:ext cx="9148763" cy="2016125"/>
          </a:xfrm>
          <a:solidFill>
            <a:srgbClr val="FFFFCC"/>
          </a:solidFill>
        </p:spPr>
        <p:txBody>
          <a:bodyPr/>
          <a:lstStyle/>
          <a:p>
            <a:pPr algn="ctr" eaLnBrk="1" hangingPunct="1"/>
            <a:r>
              <a:rPr lang="ru-RU" altLang="ru-RU" sz="3200" b="1"/>
              <a:t>Часто на </a:t>
            </a:r>
            <a:r>
              <a:rPr lang="ru-RU" altLang="ru-RU" sz="3200" b="1">
                <a:solidFill>
                  <a:srgbClr val="FF0000"/>
                </a:solidFill>
              </a:rPr>
              <a:t>стыке приставки и корня </a:t>
            </a:r>
            <a:r>
              <a:rPr lang="ru-RU" altLang="ru-RU" sz="3200" b="1"/>
              <a:t>возникает удвоенная согласная </a:t>
            </a:r>
            <a:br>
              <a:rPr lang="ru-RU" altLang="ru-RU" sz="3200" b="1"/>
            </a:br>
            <a:r>
              <a:rPr lang="ru-RU" altLang="ru-RU" sz="3200" b="1">
                <a:solidFill>
                  <a:srgbClr val="FF0000"/>
                </a:solidFill>
              </a:rPr>
              <a:t>СС</a:t>
            </a:r>
            <a:r>
              <a:rPr lang="ru-RU" altLang="ru-RU" sz="3200" b="1"/>
              <a:t> или </a:t>
            </a:r>
            <a:r>
              <a:rPr lang="ru-RU" altLang="ru-RU" sz="3200" b="1">
                <a:solidFill>
                  <a:srgbClr val="FF0000"/>
                </a:solidFill>
              </a:rPr>
              <a:t>ЗЗ</a:t>
            </a:r>
            <a:r>
              <a:rPr lang="ru-RU" altLang="ru-RU" sz="3200" b="1"/>
              <a:t>. Замените слова на прилагательные и найдите такие случаи: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6F5685-88EF-2E78-CAAB-2A306822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52638"/>
            <a:ext cx="446563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пассажир без билета   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жидкость  без  цвета   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плач    без    звука       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движение без шума    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решение  без  спора   </a:t>
            </a:r>
            <a:r>
              <a:rPr lang="ru-RU" altLang="ru-RU" sz="14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ребенок  без  забот     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звезды   без   счета     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аллея    без   людей </a:t>
            </a:r>
            <a:r>
              <a:rPr lang="ru-RU" altLang="ru-RU" sz="12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0D0D0D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проезд  без  оплаты    - </a:t>
            </a:r>
            <a:endParaRPr lang="ru-RU" altLang="ru-RU" sz="180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E52474-4F50-C41B-CFC9-4313B566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063750"/>
            <a:ext cx="287972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</a:t>
            </a:r>
            <a:r>
              <a:rPr lang="ru-RU" altLang="ru-RU" sz="2800" u="sng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илетный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</a:t>
            </a:r>
            <a:r>
              <a:rPr lang="ru-RU" altLang="ru-RU" sz="2800" u="sng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ц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ветная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</a:t>
            </a:r>
            <a:r>
              <a:rPr lang="ru-RU" altLang="ru-RU" sz="2800" b="1" u="sng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вучный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</a:t>
            </a:r>
            <a:r>
              <a:rPr lang="ru-RU" altLang="ru-RU" sz="2800" u="sng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ш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умное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</a:t>
            </a:r>
            <a:r>
              <a:rPr lang="ru-RU" altLang="ru-RU" sz="2800" b="1" u="sng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порное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</a:t>
            </a:r>
            <a:r>
              <a:rPr lang="ru-RU" altLang="ru-RU" sz="2800" b="1" u="sng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аботный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</a:t>
            </a:r>
            <a:r>
              <a:rPr lang="ru-RU" altLang="ru-RU" sz="2800" b="1" u="sng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четные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</a:t>
            </a:r>
            <a:r>
              <a:rPr lang="ru-RU" altLang="ru-RU" sz="2800" u="sng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л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юдная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66"/>
              </a:buClr>
              <a:buSzPts val="3200"/>
              <a:buFontTx/>
              <a:buNone/>
            </a:pP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бе</a:t>
            </a:r>
            <a:r>
              <a:rPr lang="ru-RU" altLang="ru-RU" sz="2800" b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</a:t>
            </a:r>
            <a:r>
              <a:rPr lang="ru-RU" altLang="ru-RU" sz="2800" u="sng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</a:t>
            </a:r>
            <a:r>
              <a:rPr lang="ru-RU" altLang="ru-RU" sz="280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латный</a:t>
            </a:r>
            <a:endParaRPr lang="ru-RU" altLang="ru-RU" sz="2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EBF0B173-2730-CE7C-4E40-A16D9B763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1143000"/>
          </a:xfrm>
        </p:spPr>
        <p:txBody>
          <a:bodyPr/>
          <a:lstStyle/>
          <a:p>
            <a:pPr algn="ctr" eaLnBrk="1" hangingPunct="1"/>
            <a:r>
              <a:rPr lang="ru-RU" altLang="ru-RU" sz="5400" b="1">
                <a:solidFill>
                  <a:srgbClr val="CC0000"/>
                </a:solidFill>
              </a:rPr>
              <a:t>Домашнее задание</a:t>
            </a:r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434A3B8A-979B-E524-FBB3-4F716210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3887787" cy="4616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Рассмотрите, как обозначать орфограмму на стр. 179 учебника «Практика».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Выполните упражнение №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630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Не забудьте обозначить орфограмму!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C0030E-9375-A0D9-43E8-582CD320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700213"/>
            <a:ext cx="44989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FBA3A-B992-4ADD-3814-A9A9DA16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747713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ПРИСТАВОК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0B8F98D9-FD29-B21A-D8C2-0A4747F17FF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57200" y="1628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29FCD-52CF-5640-8C10-723FDA0B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692150"/>
            <a:ext cx="7313612" cy="7508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Посмотрите на эти слова: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8B94D-9DF1-9990-7CBF-B0FFF91C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773238"/>
            <a:ext cx="2554287" cy="576262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Роспись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8774276-8DA0-12B1-5B4D-7E820761F454}"/>
              </a:ext>
            </a:extLst>
          </p:cNvPr>
          <p:cNvSpPr txBox="1">
            <a:spLocks/>
          </p:cNvSpPr>
          <p:nvPr/>
        </p:nvSpPr>
        <p:spPr bwMode="auto">
          <a:xfrm>
            <a:off x="4545013" y="1760538"/>
            <a:ext cx="3556000" cy="5762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Расписаться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3D5D1CA-9054-17A7-64CC-457B12B5B5B4}"/>
              </a:ext>
            </a:extLst>
          </p:cNvPr>
          <p:cNvSpPr txBox="1">
            <a:spLocks/>
          </p:cNvSpPr>
          <p:nvPr/>
        </p:nvSpPr>
        <p:spPr bwMode="auto">
          <a:xfrm>
            <a:off x="1362075" y="2636838"/>
            <a:ext cx="2562225" cy="5762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Россказни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CA283BD-EAD4-AF93-3E9F-7EBC5A5CC687}"/>
              </a:ext>
            </a:extLst>
          </p:cNvPr>
          <p:cNvSpPr txBox="1">
            <a:spLocks/>
          </p:cNvSpPr>
          <p:nvPr/>
        </p:nvSpPr>
        <p:spPr bwMode="auto">
          <a:xfrm>
            <a:off x="4545013" y="2603500"/>
            <a:ext cx="3556000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Рассказывать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168B3B4-8535-E33A-09DC-93D6749014FB}"/>
              </a:ext>
            </a:extLst>
          </p:cNvPr>
          <p:cNvSpPr txBox="1">
            <a:spLocks/>
          </p:cNvSpPr>
          <p:nvPr/>
        </p:nvSpPr>
        <p:spPr bwMode="auto">
          <a:xfrm>
            <a:off x="1362075" y="3548063"/>
            <a:ext cx="2562225" cy="5762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Россыпь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20E1A73-ED79-3CA1-4180-345B6B224EFB}"/>
              </a:ext>
            </a:extLst>
          </p:cNvPr>
          <p:cNvSpPr txBox="1">
            <a:spLocks/>
          </p:cNvSpPr>
          <p:nvPr/>
        </p:nvSpPr>
        <p:spPr bwMode="auto">
          <a:xfrm>
            <a:off x="4552950" y="3546475"/>
            <a:ext cx="3554413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Рассыпался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BA41AA1-7CD9-8511-CDDA-FED467B4ED7F}"/>
              </a:ext>
            </a:extLst>
          </p:cNvPr>
          <p:cNvSpPr txBox="1">
            <a:spLocks/>
          </p:cNvSpPr>
          <p:nvPr/>
        </p:nvSpPr>
        <p:spPr bwMode="auto">
          <a:xfrm>
            <a:off x="1362075" y="4457700"/>
            <a:ext cx="2562225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Розыск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88682E5-2C6D-798F-048A-89A04042B0E0}"/>
              </a:ext>
            </a:extLst>
          </p:cNvPr>
          <p:cNvSpPr txBox="1">
            <a:spLocks/>
          </p:cNvSpPr>
          <p:nvPr/>
        </p:nvSpPr>
        <p:spPr bwMode="auto">
          <a:xfrm>
            <a:off x="4552950" y="4440238"/>
            <a:ext cx="3554413" cy="5746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Разыскивать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7D744F8-1D88-A6A1-87E3-D3F2F288F1B4}"/>
              </a:ext>
            </a:extLst>
          </p:cNvPr>
          <p:cNvSpPr txBox="1">
            <a:spLocks/>
          </p:cNvSpPr>
          <p:nvPr/>
        </p:nvSpPr>
        <p:spPr bwMode="auto">
          <a:xfrm>
            <a:off x="1362075" y="5368925"/>
            <a:ext cx="2562225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Роспуск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52F1525-B902-D539-D7A0-E0CAB653D13C}"/>
              </a:ext>
            </a:extLst>
          </p:cNvPr>
          <p:cNvSpPr txBox="1">
            <a:spLocks/>
          </p:cNvSpPr>
          <p:nvPr/>
        </p:nvSpPr>
        <p:spPr bwMode="auto">
          <a:xfrm>
            <a:off x="4537075" y="5368925"/>
            <a:ext cx="3570288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Распускать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8AD3457-FECE-F015-623E-7D0BF40D9CCE}"/>
              </a:ext>
            </a:extLst>
          </p:cNvPr>
          <p:cNvSpPr txBox="1">
            <a:spLocks/>
          </p:cNvSpPr>
          <p:nvPr/>
        </p:nvSpPr>
        <p:spPr bwMode="auto">
          <a:xfrm>
            <a:off x="1000125" y="5905500"/>
            <a:ext cx="7313613" cy="75088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интересного вы заметили?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AF7FA-E199-77E0-7D9F-724C55E2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01613"/>
            <a:ext cx="8432800" cy="1241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 первом столбике приставка Р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С(Р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З)-, а во втором Р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С(Р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З)-?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103C5D-D327-C266-1B1E-902836E2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773238"/>
            <a:ext cx="2554287" cy="576262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спись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9587DD6-1C35-64F1-14B9-B924B7C559FE}"/>
              </a:ext>
            </a:extLst>
          </p:cNvPr>
          <p:cNvSpPr txBox="1">
            <a:spLocks/>
          </p:cNvSpPr>
          <p:nvPr/>
        </p:nvSpPr>
        <p:spPr bwMode="auto">
          <a:xfrm>
            <a:off x="4545013" y="1760538"/>
            <a:ext cx="3556000" cy="5762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списаться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30A4C3C-E0A9-B373-6DEB-357F2E155AB5}"/>
              </a:ext>
            </a:extLst>
          </p:cNvPr>
          <p:cNvSpPr txBox="1">
            <a:spLocks/>
          </p:cNvSpPr>
          <p:nvPr/>
        </p:nvSpPr>
        <p:spPr bwMode="auto">
          <a:xfrm>
            <a:off x="1362075" y="2636838"/>
            <a:ext cx="2562225" cy="5762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ссказни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36F8C96-55AF-7E60-360F-1A38E0C39E1F}"/>
              </a:ext>
            </a:extLst>
          </p:cNvPr>
          <p:cNvSpPr txBox="1">
            <a:spLocks/>
          </p:cNvSpPr>
          <p:nvPr/>
        </p:nvSpPr>
        <p:spPr bwMode="auto">
          <a:xfrm>
            <a:off x="4545013" y="2603500"/>
            <a:ext cx="3556000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ссказывать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BCBF461-CAC1-FADA-53C3-7FDDDC3C2C4D}"/>
              </a:ext>
            </a:extLst>
          </p:cNvPr>
          <p:cNvSpPr txBox="1">
            <a:spLocks/>
          </p:cNvSpPr>
          <p:nvPr/>
        </p:nvSpPr>
        <p:spPr bwMode="auto">
          <a:xfrm>
            <a:off x="1362075" y="3548063"/>
            <a:ext cx="2562225" cy="5762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ссыпь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134DA17-ED15-8C48-BFCC-84A4392324CC}"/>
              </a:ext>
            </a:extLst>
          </p:cNvPr>
          <p:cNvSpPr txBox="1">
            <a:spLocks/>
          </p:cNvSpPr>
          <p:nvPr/>
        </p:nvSpPr>
        <p:spPr bwMode="auto">
          <a:xfrm>
            <a:off x="4552950" y="3546475"/>
            <a:ext cx="3554413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ссыпался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95E8C6-DE4A-8C80-DAC4-EE0B6437E52E}"/>
              </a:ext>
            </a:extLst>
          </p:cNvPr>
          <p:cNvSpPr txBox="1">
            <a:spLocks/>
          </p:cNvSpPr>
          <p:nvPr/>
        </p:nvSpPr>
        <p:spPr bwMode="auto">
          <a:xfrm>
            <a:off x="1362075" y="4457700"/>
            <a:ext cx="2562225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зыск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34088F3-F46E-F27B-D59E-B1E03EEF2319}"/>
              </a:ext>
            </a:extLst>
          </p:cNvPr>
          <p:cNvSpPr txBox="1">
            <a:spLocks/>
          </p:cNvSpPr>
          <p:nvPr/>
        </p:nvSpPr>
        <p:spPr bwMode="auto">
          <a:xfrm>
            <a:off x="4552950" y="4440238"/>
            <a:ext cx="3554413" cy="5746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зыскивать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5A4405E-2920-24FD-A176-3BDC18C53241}"/>
              </a:ext>
            </a:extLst>
          </p:cNvPr>
          <p:cNvSpPr txBox="1">
            <a:spLocks/>
          </p:cNvSpPr>
          <p:nvPr/>
        </p:nvSpPr>
        <p:spPr bwMode="auto">
          <a:xfrm>
            <a:off x="1362075" y="5368925"/>
            <a:ext cx="2562225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спуск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E504D7A-FB67-B5A4-C1D9-B78F7599CE54}"/>
              </a:ext>
            </a:extLst>
          </p:cNvPr>
          <p:cNvSpPr txBox="1">
            <a:spLocks/>
          </p:cNvSpPr>
          <p:nvPr/>
        </p:nvSpPr>
        <p:spPr bwMode="auto">
          <a:xfrm>
            <a:off x="4537075" y="5368925"/>
            <a:ext cx="3570288" cy="5762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>
                <a:solidFill>
                  <a:srgbClr val="7030A0"/>
                </a:solidFill>
                <a:latin typeface="+mj-lt"/>
              </a:rPr>
              <a:t>Р</a:t>
            </a:r>
            <a:r>
              <a:rPr lang="ru-RU" sz="3600" b="1" dirty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спускать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EFA0441-BC8B-E9E0-FA0A-8AD792DDDD31}"/>
              </a:ext>
            </a:extLst>
          </p:cNvPr>
          <p:cNvSpPr txBox="1">
            <a:spLocks/>
          </p:cNvSpPr>
          <p:nvPr/>
        </p:nvSpPr>
        <p:spPr bwMode="auto">
          <a:xfrm>
            <a:off x="323850" y="5907088"/>
            <a:ext cx="3354388" cy="750887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Догадались?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FB49F75-AD8E-9CF0-43BE-26C70C384DD6}"/>
              </a:ext>
            </a:extLst>
          </p:cNvPr>
          <p:cNvSpPr txBox="1">
            <a:spLocks/>
          </p:cNvSpPr>
          <p:nvPr/>
        </p:nvSpPr>
        <p:spPr bwMode="auto">
          <a:xfrm>
            <a:off x="3924300" y="5935663"/>
            <a:ext cx="5040313" cy="750887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Поставьте ударение!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6C061EF-E544-5C4B-A5AD-66A722CD32A5}"/>
              </a:ext>
            </a:extLst>
          </p:cNvPr>
          <p:cNvCxnSpPr/>
          <p:nvPr/>
        </p:nvCxnSpPr>
        <p:spPr>
          <a:xfrm flipH="1">
            <a:off x="2001838" y="1635125"/>
            <a:ext cx="142875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DC4DBA4-5676-2D32-55CC-251ECF0CDBEC}"/>
              </a:ext>
            </a:extLst>
          </p:cNvPr>
          <p:cNvCxnSpPr/>
          <p:nvPr/>
        </p:nvCxnSpPr>
        <p:spPr>
          <a:xfrm flipH="1">
            <a:off x="1935163" y="2482850"/>
            <a:ext cx="144462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2C74C51-C179-53A6-62FE-412A2879927E}"/>
              </a:ext>
            </a:extLst>
          </p:cNvPr>
          <p:cNvCxnSpPr/>
          <p:nvPr/>
        </p:nvCxnSpPr>
        <p:spPr>
          <a:xfrm flipH="1">
            <a:off x="2001838" y="3387725"/>
            <a:ext cx="142875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60B6DEA-0371-9E27-F0F6-87C7B083AFAC}"/>
              </a:ext>
            </a:extLst>
          </p:cNvPr>
          <p:cNvCxnSpPr/>
          <p:nvPr/>
        </p:nvCxnSpPr>
        <p:spPr>
          <a:xfrm flipH="1">
            <a:off x="2001838" y="4295775"/>
            <a:ext cx="142875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EBD361B-CDA1-5A1D-B1B5-49B343B23958}"/>
              </a:ext>
            </a:extLst>
          </p:cNvPr>
          <p:cNvCxnSpPr/>
          <p:nvPr/>
        </p:nvCxnSpPr>
        <p:spPr>
          <a:xfrm flipH="1">
            <a:off x="1965325" y="5183188"/>
            <a:ext cx="144463" cy="287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9B6D63D-2ADB-1362-56CF-45BCDAD9EA6E}"/>
              </a:ext>
            </a:extLst>
          </p:cNvPr>
          <p:cNvCxnSpPr/>
          <p:nvPr/>
        </p:nvCxnSpPr>
        <p:spPr>
          <a:xfrm flipH="1">
            <a:off x="6443663" y="1617663"/>
            <a:ext cx="144462" cy="287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B255C99-C470-66B5-477F-A20C252D33CC}"/>
              </a:ext>
            </a:extLst>
          </p:cNvPr>
          <p:cNvCxnSpPr/>
          <p:nvPr/>
        </p:nvCxnSpPr>
        <p:spPr>
          <a:xfrm flipH="1">
            <a:off x="6084888" y="2459038"/>
            <a:ext cx="142875" cy="2889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8F45513-E3E9-EFC6-A107-3CE12E536029}"/>
              </a:ext>
            </a:extLst>
          </p:cNvPr>
          <p:cNvCxnSpPr/>
          <p:nvPr/>
        </p:nvCxnSpPr>
        <p:spPr>
          <a:xfrm flipH="1">
            <a:off x="5967413" y="3402013"/>
            <a:ext cx="144462" cy="287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4DBE3E6-987D-11E7-0AE4-13184ACAB3FA}"/>
              </a:ext>
            </a:extLst>
          </p:cNvPr>
          <p:cNvCxnSpPr/>
          <p:nvPr/>
        </p:nvCxnSpPr>
        <p:spPr>
          <a:xfrm flipH="1">
            <a:off x="5651500" y="4267200"/>
            <a:ext cx="144463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22278EC-9E86-CBF4-254C-AFE593FEA133}"/>
              </a:ext>
            </a:extLst>
          </p:cNvPr>
          <p:cNvCxnSpPr/>
          <p:nvPr/>
        </p:nvCxnSpPr>
        <p:spPr>
          <a:xfrm flipH="1">
            <a:off x="6586538" y="5232400"/>
            <a:ext cx="144462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81_glod_lin">
            <a:extLst>
              <a:ext uri="{FF2B5EF4-FFF2-40B4-BE49-F238E27FC236}">
                <a16:creationId xmlns:a16="http://schemas.microsoft.com/office/drawing/2014/main" id="{C72762DC-6A70-4F7C-36B3-4DB9700F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p81_glod_lin">
            <a:extLst>
              <a:ext uri="{FF2B5EF4-FFF2-40B4-BE49-F238E27FC236}">
                <a16:creationId xmlns:a16="http://schemas.microsoft.com/office/drawing/2014/main" id="{E3383FC3-AA59-707A-2FE0-662D4BEA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8" y="0"/>
            <a:ext cx="207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81_glod_lin">
            <a:extLst>
              <a:ext uri="{FF2B5EF4-FFF2-40B4-BE49-F238E27FC236}">
                <a16:creationId xmlns:a16="http://schemas.microsoft.com/office/drawing/2014/main" id="{B64BCBDA-C383-BD90-0173-08268C4E2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25"/>
            <a:ext cx="87852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p81_glod_lin">
            <a:extLst>
              <a:ext uri="{FF2B5EF4-FFF2-40B4-BE49-F238E27FC236}">
                <a16:creationId xmlns:a16="http://schemas.microsoft.com/office/drawing/2014/main" id="{36B334A1-5D37-362B-3375-E0B9DD49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94475"/>
            <a:ext cx="87852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5465" name="Group 57">
            <a:extLst>
              <a:ext uri="{FF2B5EF4-FFF2-40B4-BE49-F238E27FC236}">
                <a16:creationId xmlns:a16="http://schemas.microsoft.com/office/drawing/2014/main" id="{C4C28620-4C45-A6F2-E4AC-DAC3E1901E63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2062163"/>
          <a:ext cx="8496300" cy="4297362"/>
        </p:xfrm>
        <a:graphic>
          <a:graphicData uri="http://schemas.openxmlformats.org/drawingml/2006/table">
            <a:tbl>
              <a:tblPr/>
              <a:tblGrid>
                <a:gridCol w="4250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6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Под ударением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– </a:t>
                      </a: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О</a:t>
                      </a: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Без ударения </a:t>
                      </a:r>
                      <a:b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– </a:t>
                      </a: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А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</a:b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рос</a:t>
                      </a: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пись</a:t>
                      </a:r>
                      <a:b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</a:br>
                      <a:b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</a:b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роз</a:t>
                      </a: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данный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</a:b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рас</a:t>
                      </a: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писка</a:t>
                      </a:r>
                      <a:b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</a:br>
                      <a:b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</a:b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раз</a:t>
                      </a: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дать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C7403C9-7F14-F051-E319-26A3F55E40F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292600"/>
            <a:ext cx="795337" cy="144463"/>
            <a:chOff x="3059113" y="4508500"/>
            <a:chExt cx="795337" cy="73025"/>
          </a:xfrm>
        </p:grpSpPr>
        <p:sp>
          <p:nvSpPr>
            <p:cNvPr id="10272" name="Line 44">
              <a:extLst>
                <a:ext uri="{FF2B5EF4-FFF2-40B4-BE49-F238E27FC236}">
                  <a16:creationId xmlns:a16="http://schemas.microsoft.com/office/drawing/2014/main" id="{F3CD53CA-5652-6630-A3DC-42C88FD0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Line 45">
              <a:extLst>
                <a:ext uri="{FF2B5EF4-FFF2-40B4-BE49-F238E27FC236}">
                  <a16:creationId xmlns:a16="http://schemas.microsoft.com/office/drawing/2014/main" id="{45931A19-9B91-5BAF-2E35-706239C99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3B49262-80C6-06F8-B6F3-1DEC2601F89C}"/>
              </a:ext>
            </a:extLst>
          </p:cNvPr>
          <p:cNvSpPr txBox="1">
            <a:spLocks/>
          </p:cNvSpPr>
          <p:nvPr/>
        </p:nvSpPr>
        <p:spPr bwMode="auto">
          <a:xfrm>
            <a:off x="515938" y="277813"/>
            <a:ext cx="8432800" cy="154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ПРИСТАВКИ Р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С(Р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З)-,  Р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С(Р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З)- </a:t>
            </a:r>
          </a:p>
          <a:p>
            <a:pPr algn="ctr" eaLnBrk="1" hangingPunct="1"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Зависят от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УДАРЕНИЯ</a:t>
            </a:r>
          </a:p>
          <a:p>
            <a:pPr algn="ctr" eaLnBrk="1" hangingPunct="1">
              <a:defRPr/>
            </a:pP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 в справочник!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4DE55A-1A89-2EE9-89D7-38EEC7FD390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326063"/>
            <a:ext cx="795337" cy="144462"/>
            <a:chOff x="3059113" y="4508500"/>
            <a:chExt cx="795337" cy="73025"/>
          </a:xfrm>
        </p:grpSpPr>
        <p:sp>
          <p:nvSpPr>
            <p:cNvPr id="10270" name="Line 44">
              <a:extLst>
                <a:ext uri="{FF2B5EF4-FFF2-40B4-BE49-F238E27FC236}">
                  <a16:creationId xmlns:a16="http://schemas.microsoft.com/office/drawing/2014/main" id="{C6F35A26-7176-F548-F206-589F2BED0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Line 45">
              <a:extLst>
                <a:ext uri="{FF2B5EF4-FFF2-40B4-BE49-F238E27FC236}">
                  <a16:creationId xmlns:a16="http://schemas.microsoft.com/office/drawing/2014/main" id="{37FBC924-002A-1335-A031-AB43DC04E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A04E7BC-68BA-F7B5-CA51-951E7796F4FA}"/>
              </a:ext>
            </a:extLst>
          </p:cNvPr>
          <p:cNvGrpSpPr>
            <a:grpSpLocks/>
          </p:cNvGrpSpPr>
          <p:nvPr/>
        </p:nvGrpSpPr>
        <p:grpSpPr bwMode="auto">
          <a:xfrm>
            <a:off x="4706938" y="4224338"/>
            <a:ext cx="795337" cy="144462"/>
            <a:chOff x="3059113" y="4508500"/>
            <a:chExt cx="795337" cy="73025"/>
          </a:xfrm>
        </p:grpSpPr>
        <p:sp>
          <p:nvSpPr>
            <p:cNvPr id="10268" name="Line 44">
              <a:extLst>
                <a:ext uri="{FF2B5EF4-FFF2-40B4-BE49-F238E27FC236}">
                  <a16:creationId xmlns:a16="http://schemas.microsoft.com/office/drawing/2014/main" id="{17B26384-1110-5D34-012C-9A24D3770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Line 45">
              <a:extLst>
                <a:ext uri="{FF2B5EF4-FFF2-40B4-BE49-F238E27FC236}">
                  <a16:creationId xmlns:a16="http://schemas.microsoft.com/office/drawing/2014/main" id="{8D7392E3-8A73-7824-BD95-F16899920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BE70866-A845-A78B-6832-9CDC7A0E83D0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5389563"/>
            <a:ext cx="795338" cy="144462"/>
            <a:chOff x="3059113" y="4508500"/>
            <a:chExt cx="795337" cy="73025"/>
          </a:xfrm>
        </p:grpSpPr>
        <p:sp>
          <p:nvSpPr>
            <p:cNvPr id="10266" name="Line 44">
              <a:extLst>
                <a:ext uri="{FF2B5EF4-FFF2-40B4-BE49-F238E27FC236}">
                  <a16:creationId xmlns:a16="http://schemas.microsoft.com/office/drawing/2014/main" id="{0AF90C98-5507-6AAB-E2BC-CE2F29F65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Line 45">
              <a:extLst>
                <a:ext uri="{FF2B5EF4-FFF2-40B4-BE49-F238E27FC236}">
                  <a16:creationId xmlns:a16="http://schemas.microsoft.com/office/drawing/2014/main" id="{EC6461D1-0076-3554-BF3B-E98DCAD07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3ADBABD-91C0-6A9D-CE49-977B081718A7}"/>
              </a:ext>
            </a:extLst>
          </p:cNvPr>
          <p:cNvCxnSpPr/>
          <p:nvPr/>
        </p:nvCxnSpPr>
        <p:spPr>
          <a:xfrm flipH="1">
            <a:off x="984250" y="3933825"/>
            <a:ext cx="144463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ED1E57B-45E7-B755-2AE1-962C4DF21CB1}"/>
              </a:ext>
            </a:extLst>
          </p:cNvPr>
          <p:cNvCxnSpPr/>
          <p:nvPr/>
        </p:nvCxnSpPr>
        <p:spPr>
          <a:xfrm flipH="1">
            <a:off x="927100" y="4967288"/>
            <a:ext cx="144463" cy="2873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DF8F938-C7EE-51CB-DE44-071AB6F1B491}"/>
              </a:ext>
            </a:extLst>
          </p:cNvPr>
          <p:cNvCxnSpPr/>
          <p:nvPr/>
        </p:nvCxnSpPr>
        <p:spPr>
          <a:xfrm flipH="1">
            <a:off x="5940425" y="4067175"/>
            <a:ext cx="144463" cy="287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46C965D-2AE2-2051-9117-B26D5C1D6C1E}"/>
              </a:ext>
            </a:extLst>
          </p:cNvPr>
          <p:cNvCxnSpPr/>
          <p:nvPr/>
        </p:nvCxnSpPr>
        <p:spPr>
          <a:xfrm flipH="1">
            <a:off x="5940425" y="5092700"/>
            <a:ext cx="144463" cy="2889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28589B8-6493-5034-A5B4-8FC34F57D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8064500" cy="679450"/>
          </a:xfrm>
        </p:spPr>
        <p:txBody>
          <a:bodyPr/>
          <a:lstStyle/>
          <a:p>
            <a:pPr eaLnBrk="1" hangingPunct="1"/>
            <a:r>
              <a:rPr lang="ru-RU" altLang="ru-RU" b="1"/>
              <a:t>Потренируйтесь, вставьте буквы: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908E06-CE86-8665-EA48-79424BE0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57338"/>
            <a:ext cx="3201987" cy="5202237"/>
          </a:xfr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Р…зыгрыш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Р…зжигать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Р…стерянный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Р…змен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Р…спись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Р…списка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Р…зжиг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Р…здавать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Р…зданный</a:t>
            </a:r>
          </a:p>
          <a:p>
            <a:pPr marL="0" indent="0" eaLnBrk="1" hangingPunct="1">
              <a:defRPr/>
            </a:pPr>
            <a:endParaRPr lang="ru-RU" alt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CC9C7DD-C6AC-B376-8340-45C1FB0FDA2D}"/>
              </a:ext>
            </a:extLst>
          </p:cNvPr>
          <p:cNvSpPr txBox="1">
            <a:spLocks/>
          </p:cNvSpPr>
          <p:nvPr/>
        </p:nvSpPr>
        <p:spPr bwMode="auto">
          <a:xfrm>
            <a:off x="5003800" y="1550988"/>
            <a:ext cx="3201988" cy="5202237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зыгрыш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зжигать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стерянный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змен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спись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зжиг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здавать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зданный</a:t>
            </a:r>
          </a:p>
          <a:p>
            <a:pPr eaLnBrk="1" hangingPunct="1">
              <a:defRPr/>
            </a:pPr>
            <a:endParaRPr lang="ru-RU" alt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4AE03A-39F2-0FE0-B542-8847CDFB1D26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628775"/>
            <a:ext cx="719138" cy="144463"/>
            <a:chOff x="3059113" y="4508500"/>
            <a:chExt cx="795337" cy="73025"/>
          </a:xfrm>
        </p:grpSpPr>
        <p:sp>
          <p:nvSpPr>
            <p:cNvPr id="11303" name="Line 44">
              <a:extLst>
                <a:ext uri="{FF2B5EF4-FFF2-40B4-BE49-F238E27FC236}">
                  <a16:creationId xmlns:a16="http://schemas.microsoft.com/office/drawing/2014/main" id="{80AABA70-1227-E57A-092C-FE3894793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Line 45">
              <a:extLst>
                <a:ext uri="{FF2B5EF4-FFF2-40B4-BE49-F238E27FC236}">
                  <a16:creationId xmlns:a16="http://schemas.microsoft.com/office/drawing/2014/main" id="{31B11EC4-8339-3A4C-426C-5AD4D9328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FE04239-83B4-F014-D488-79D0FE02AA22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205038"/>
            <a:ext cx="719138" cy="144462"/>
            <a:chOff x="3059113" y="4508500"/>
            <a:chExt cx="795337" cy="73025"/>
          </a:xfrm>
        </p:grpSpPr>
        <p:sp>
          <p:nvSpPr>
            <p:cNvPr id="11301" name="Line 44">
              <a:extLst>
                <a:ext uri="{FF2B5EF4-FFF2-40B4-BE49-F238E27FC236}">
                  <a16:creationId xmlns:a16="http://schemas.microsoft.com/office/drawing/2014/main" id="{9744F88F-F463-1EED-8173-8A9A9F0BA1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Line 45">
              <a:extLst>
                <a:ext uri="{FF2B5EF4-FFF2-40B4-BE49-F238E27FC236}">
                  <a16:creationId xmlns:a16="http://schemas.microsoft.com/office/drawing/2014/main" id="{D29B1B4F-A94C-A3A2-78A9-4D2633389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41FD366-D210-30B1-4F2C-C42C1D78057F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754313"/>
            <a:ext cx="719138" cy="144462"/>
            <a:chOff x="3059113" y="4508500"/>
            <a:chExt cx="795337" cy="73025"/>
          </a:xfrm>
        </p:grpSpPr>
        <p:sp>
          <p:nvSpPr>
            <p:cNvPr id="11299" name="Line 44">
              <a:extLst>
                <a:ext uri="{FF2B5EF4-FFF2-40B4-BE49-F238E27FC236}">
                  <a16:creationId xmlns:a16="http://schemas.microsoft.com/office/drawing/2014/main" id="{11C63B2E-3072-CD42-5B14-16310A537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45">
              <a:extLst>
                <a:ext uri="{FF2B5EF4-FFF2-40B4-BE49-F238E27FC236}">
                  <a16:creationId xmlns:a16="http://schemas.microsoft.com/office/drawing/2014/main" id="{C39FD7F5-C0A4-F9C3-E00A-1B6406732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BBC625C-D115-25FC-33BE-EF66CCCC000F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3376613"/>
            <a:ext cx="719138" cy="144462"/>
            <a:chOff x="3059113" y="4508500"/>
            <a:chExt cx="795337" cy="73025"/>
          </a:xfrm>
        </p:grpSpPr>
        <p:sp>
          <p:nvSpPr>
            <p:cNvPr id="11297" name="Line 44">
              <a:extLst>
                <a:ext uri="{FF2B5EF4-FFF2-40B4-BE49-F238E27FC236}">
                  <a16:creationId xmlns:a16="http://schemas.microsoft.com/office/drawing/2014/main" id="{B263C03F-267E-66D4-369A-5F14EF5F1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Line 45">
              <a:extLst>
                <a:ext uri="{FF2B5EF4-FFF2-40B4-BE49-F238E27FC236}">
                  <a16:creationId xmlns:a16="http://schemas.microsoft.com/office/drawing/2014/main" id="{ABC56EA3-A958-0EB9-9A3D-1855BABBA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59F8C41-0341-F2A6-D5F3-DD5BD44EF1AD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3894138"/>
            <a:ext cx="719138" cy="142875"/>
            <a:chOff x="3059113" y="4508500"/>
            <a:chExt cx="795337" cy="73025"/>
          </a:xfrm>
        </p:grpSpPr>
        <p:sp>
          <p:nvSpPr>
            <p:cNvPr id="11295" name="Line 44">
              <a:extLst>
                <a:ext uri="{FF2B5EF4-FFF2-40B4-BE49-F238E27FC236}">
                  <a16:creationId xmlns:a16="http://schemas.microsoft.com/office/drawing/2014/main" id="{0A6305B8-2740-2E7E-9334-1E0DA56FD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45">
              <a:extLst>
                <a:ext uri="{FF2B5EF4-FFF2-40B4-BE49-F238E27FC236}">
                  <a16:creationId xmlns:a16="http://schemas.microsoft.com/office/drawing/2014/main" id="{338B38A3-4F0F-DFD9-5604-FC4817BB6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A17C79A-D01A-C500-813A-7B3423112ADA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4518025"/>
            <a:ext cx="719137" cy="144463"/>
            <a:chOff x="3059113" y="4508500"/>
            <a:chExt cx="795337" cy="73025"/>
          </a:xfrm>
        </p:grpSpPr>
        <p:sp>
          <p:nvSpPr>
            <p:cNvPr id="11293" name="Line 44">
              <a:extLst>
                <a:ext uri="{FF2B5EF4-FFF2-40B4-BE49-F238E27FC236}">
                  <a16:creationId xmlns:a16="http://schemas.microsoft.com/office/drawing/2014/main" id="{C101C2F4-90E3-6EBC-A396-4B1F527FA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45">
              <a:extLst>
                <a:ext uri="{FF2B5EF4-FFF2-40B4-BE49-F238E27FC236}">
                  <a16:creationId xmlns:a16="http://schemas.microsoft.com/office/drawing/2014/main" id="{EB7C9346-EBEF-BB0B-8144-2711805AF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D32A31E-13A5-661E-5FB9-EED87B767AF4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5094288"/>
            <a:ext cx="719137" cy="144462"/>
            <a:chOff x="3059113" y="4508500"/>
            <a:chExt cx="795337" cy="73025"/>
          </a:xfrm>
        </p:grpSpPr>
        <p:sp>
          <p:nvSpPr>
            <p:cNvPr id="11291" name="Line 44">
              <a:extLst>
                <a:ext uri="{FF2B5EF4-FFF2-40B4-BE49-F238E27FC236}">
                  <a16:creationId xmlns:a16="http://schemas.microsoft.com/office/drawing/2014/main" id="{397B7D0F-AC13-305D-03AB-7E6E52D45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2" name="Line 45">
              <a:extLst>
                <a:ext uri="{FF2B5EF4-FFF2-40B4-BE49-F238E27FC236}">
                  <a16:creationId xmlns:a16="http://schemas.microsoft.com/office/drawing/2014/main" id="{71D349FC-81DD-7CCE-A0E5-86EF12874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C9E1C35-5E4D-830A-C6AC-DAA4D06A5A88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5678488"/>
            <a:ext cx="719138" cy="142875"/>
            <a:chOff x="3059113" y="4508500"/>
            <a:chExt cx="795337" cy="73025"/>
          </a:xfrm>
        </p:grpSpPr>
        <p:sp>
          <p:nvSpPr>
            <p:cNvPr id="11289" name="Line 44">
              <a:extLst>
                <a:ext uri="{FF2B5EF4-FFF2-40B4-BE49-F238E27FC236}">
                  <a16:creationId xmlns:a16="http://schemas.microsoft.com/office/drawing/2014/main" id="{A73C141C-1102-0B1B-1AA5-C274F25A0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45">
              <a:extLst>
                <a:ext uri="{FF2B5EF4-FFF2-40B4-BE49-F238E27FC236}">
                  <a16:creationId xmlns:a16="http://schemas.microsoft.com/office/drawing/2014/main" id="{A186B608-0952-3330-FA24-9BD5FE3F4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E538B91-6512-3E0F-5587-6AD4FE6C68CC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6272213"/>
            <a:ext cx="719137" cy="142875"/>
            <a:chOff x="3059113" y="4508500"/>
            <a:chExt cx="795337" cy="73025"/>
          </a:xfrm>
        </p:grpSpPr>
        <p:sp>
          <p:nvSpPr>
            <p:cNvPr id="11287" name="Line 44">
              <a:extLst>
                <a:ext uri="{FF2B5EF4-FFF2-40B4-BE49-F238E27FC236}">
                  <a16:creationId xmlns:a16="http://schemas.microsoft.com/office/drawing/2014/main" id="{F214B3C7-5E96-A751-997B-EA3C02988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113" y="4508500"/>
              <a:ext cx="79533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45">
              <a:extLst>
                <a:ext uri="{FF2B5EF4-FFF2-40B4-BE49-F238E27FC236}">
                  <a16:creationId xmlns:a16="http://schemas.microsoft.com/office/drawing/2014/main" id="{57689753-72F8-F2C8-9F85-800E7CAD0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450" y="4508500"/>
              <a:ext cx="0" cy="730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4BF046F-1BA1-5B14-B110-4525B086F1C4}"/>
              </a:ext>
            </a:extLst>
          </p:cNvPr>
          <p:cNvCxnSpPr>
            <a:cxnSpLocks/>
          </p:cNvCxnSpPr>
          <p:nvPr/>
        </p:nvCxnSpPr>
        <p:spPr>
          <a:xfrm flipH="1">
            <a:off x="5605463" y="1422400"/>
            <a:ext cx="131762" cy="255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8315F15-3F61-7750-D69C-61D783A24D2C}"/>
              </a:ext>
            </a:extLst>
          </p:cNvPr>
          <p:cNvCxnSpPr>
            <a:cxnSpLocks/>
          </p:cNvCxnSpPr>
          <p:nvPr/>
        </p:nvCxnSpPr>
        <p:spPr>
          <a:xfrm flipH="1">
            <a:off x="6605588" y="2078038"/>
            <a:ext cx="130175" cy="2540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BDC8F95-6658-30F4-4124-6606CE1E8F51}"/>
              </a:ext>
            </a:extLst>
          </p:cNvPr>
          <p:cNvCxnSpPr>
            <a:cxnSpLocks/>
          </p:cNvCxnSpPr>
          <p:nvPr/>
        </p:nvCxnSpPr>
        <p:spPr>
          <a:xfrm flipH="1">
            <a:off x="6156325" y="2643188"/>
            <a:ext cx="130175" cy="2555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2AB8DEF-C6B1-D79B-630A-CBA2380EDC75}"/>
              </a:ext>
            </a:extLst>
          </p:cNvPr>
          <p:cNvCxnSpPr>
            <a:cxnSpLocks/>
          </p:cNvCxnSpPr>
          <p:nvPr/>
        </p:nvCxnSpPr>
        <p:spPr>
          <a:xfrm flipH="1">
            <a:off x="6211888" y="3265488"/>
            <a:ext cx="130175" cy="2555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C9865B21-52A7-3C49-F918-9FC8F5523339}"/>
              </a:ext>
            </a:extLst>
          </p:cNvPr>
          <p:cNvCxnSpPr>
            <a:cxnSpLocks/>
          </p:cNvCxnSpPr>
          <p:nvPr/>
        </p:nvCxnSpPr>
        <p:spPr>
          <a:xfrm flipH="1">
            <a:off x="5599113" y="3756025"/>
            <a:ext cx="131762" cy="255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8014828-26C7-856A-6D24-50F5F1FE1A11}"/>
              </a:ext>
            </a:extLst>
          </p:cNvPr>
          <p:cNvCxnSpPr>
            <a:cxnSpLocks/>
          </p:cNvCxnSpPr>
          <p:nvPr/>
        </p:nvCxnSpPr>
        <p:spPr>
          <a:xfrm flipH="1">
            <a:off x="6137275" y="4435475"/>
            <a:ext cx="131763" cy="255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C926C1DA-F45F-A02D-A3E3-271E0C26DEA1}"/>
              </a:ext>
            </a:extLst>
          </p:cNvPr>
          <p:cNvCxnSpPr>
            <a:cxnSpLocks/>
          </p:cNvCxnSpPr>
          <p:nvPr/>
        </p:nvCxnSpPr>
        <p:spPr>
          <a:xfrm flipH="1">
            <a:off x="5595938" y="4946650"/>
            <a:ext cx="130175" cy="2540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8E5F4A8-2F50-2F92-65C0-AA36217747C7}"/>
              </a:ext>
            </a:extLst>
          </p:cNvPr>
          <p:cNvCxnSpPr>
            <a:cxnSpLocks/>
          </p:cNvCxnSpPr>
          <p:nvPr/>
        </p:nvCxnSpPr>
        <p:spPr>
          <a:xfrm flipH="1">
            <a:off x="6489700" y="5568950"/>
            <a:ext cx="130175" cy="2540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18B3F07-32E8-44D6-F200-59C4AEE5C9F7}"/>
              </a:ext>
            </a:extLst>
          </p:cNvPr>
          <p:cNvCxnSpPr>
            <a:cxnSpLocks/>
          </p:cNvCxnSpPr>
          <p:nvPr/>
        </p:nvCxnSpPr>
        <p:spPr>
          <a:xfrm flipH="1">
            <a:off x="5630863" y="6088063"/>
            <a:ext cx="130175" cy="25558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>
            <a:extLst>
              <a:ext uri="{FF2B5EF4-FFF2-40B4-BE49-F238E27FC236}">
                <a16:creationId xmlns:a16="http://schemas.microsoft.com/office/drawing/2014/main" id="{C83284B6-2B9A-FF97-D614-0B940924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060575"/>
            <a:ext cx="2089150" cy="7207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b="1">
                <a:solidFill>
                  <a:srgbClr val="CC0000"/>
                </a:solidFill>
              </a:rPr>
              <a:t>Бес -</a:t>
            </a: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63768350-A9AA-A6FF-B95C-3BB92036C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8738"/>
            <a:ext cx="3436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003399"/>
                </a:solidFill>
              </a:rPr>
              <a:t>беспечный</a:t>
            </a:r>
          </a:p>
        </p:txBody>
      </p:sp>
      <p:sp>
        <p:nvSpPr>
          <p:cNvPr id="120839" name="Rectangle 7">
            <a:extLst>
              <a:ext uri="{FF2B5EF4-FFF2-40B4-BE49-F238E27FC236}">
                <a16:creationId xmlns:a16="http://schemas.microsoft.com/office/drawing/2014/main" id="{5FF085E1-F297-75B7-F5DD-E03475695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0838"/>
            <a:ext cx="399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003399"/>
                </a:solidFill>
              </a:rPr>
              <a:t>беззаботный</a:t>
            </a:r>
          </a:p>
        </p:txBody>
      </p:sp>
      <p:sp>
        <p:nvSpPr>
          <p:cNvPr id="120840" name="AutoShape 8">
            <a:extLst>
              <a:ext uri="{FF2B5EF4-FFF2-40B4-BE49-F238E27FC236}">
                <a16:creationId xmlns:a16="http://schemas.microsoft.com/office/drawing/2014/main" id="{07ACB335-31D9-6A33-64AE-49F0B0A5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052513"/>
            <a:ext cx="144463" cy="936625"/>
          </a:xfrm>
          <a:prstGeom prst="downArrow">
            <a:avLst>
              <a:gd name="adj1" fmla="val 50000"/>
              <a:gd name="adj2" fmla="val 1620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20841" name="AutoShape 9">
            <a:extLst>
              <a:ext uri="{FF2B5EF4-FFF2-40B4-BE49-F238E27FC236}">
                <a16:creationId xmlns:a16="http://schemas.microsoft.com/office/drawing/2014/main" id="{90BE0D2E-6CED-B257-C681-2F89C881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052513"/>
            <a:ext cx="144463" cy="936625"/>
          </a:xfrm>
          <a:prstGeom prst="downArrow">
            <a:avLst>
              <a:gd name="adj1" fmla="val 50000"/>
              <a:gd name="adj2" fmla="val 1620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20842" name="Rectangle 10">
            <a:extLst>
              <a:ext uri="{FF2B5EF4-FFF2-40B4-BE49-F238E27FC236}">
                <a16:creationId xmlns:a16="http://schemas.microsoft.com/office/drawing/2014/main" id="{D6432B3A-2DD4-081C-4189-1E1B2488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060575"/>
            <a:ext cx="2089150" cy="7207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800" b="1">
                <a:solidFill>
                  <a:srgbClr val="CC0000"/>
                </a:solidFill>
              </a:rPr>
              <a:t>Без </a:t>
            </a:r>
            <a:r>
              <a:rPr lang="ru-RU" altLang="ru-RU" sz="4000" b="1">
                <a:solidFill>
                  <a:srgbClr val="CC0000"/>
                </a:solidFill>
              </a:rPr>
              <a:t>-</a:t>
            </a:r>
          </a:p>
        </p:txBody>
      </p:sp>
      <p:sp>
        <p:nvSpPr>
          <p:cNvPr id="120849" name="Text Box 17">
            <a:extLst>
              <a:ext uri="{FF2B5EF4-FFF2-40B4-BE49-F238E27FC236}">
                <a16:creationId xmlns:a16="http://schemas.microsoft.com/office/drawing/2014/main" id="{253FD24C-CA6B-1ECE-F6F9-2AA2283E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7563"/>
            <a:ext cx="882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/>
              <a:t>Приведите примеры слов с этими приставками</a:t>
            </a:r>
            <a:r>
              <a:rPr lang="ru-RU" altLang="ru-RU" sz="1600"/>
              <a:t>.</a:t>
            </a:r>
          </a:p>
        </p:txBody>
      </p:sp>
      <p:sp>
        <p:nvSpPr>
          <p:cNvPr id="120850" name="Text Box 18">
            <a:extLst>
              <a:ext uri="{FF2B5EF4-FFF2-40B4-BE49-F238E27FC236}">
                <a16:creationId xmlns:a16="http://schemas.microsoft.com/office/drawing/2014/main" id="{E534CC14-07AF-2CB9-FAFA-553D5A773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84813"/>
            <a:ext cx="80645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Беспорядочный, бесполезный, бесконечный, безграничный, безголовый.</a:t>
            </a:r>
          </a:p>
        </p:txBody>
      </p:sp>
      <p:sp>
        <p:nvSpPr>
          <p:cNvPr id="120853" name="Text Box 21">
            <a:extLst>
              <a:ext uri="{FF2B5EF4-FFF2-40B4-BE49-F238E27FC236}">
                <a16:creationId xmlns:a16="http://schemas.microsoft.com/office/drawing/2014/main" id="{5C848F8A-19DC-927A-1CF2-CAEF0698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81525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rgbClr val="CC0000"/>
                </a:solidFill>
              </a:rPr>
              <a:t>Примеры: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8" grpId="0"/>
      <p:bldP spid="120839" grpId="0"/>
      <p:bldP spid="120842" grpId="0"/>
      <p:bldP spid="120849" grpId="0"/>
      <p:bldP spid="120850" grpId="0"/>
      <p:bldP spid="1208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>
            <a:extLst>
              <a:ext uri="{FF2B5EF4-FFF2-40B4-BE49-F238E27FC236}">
                <a16:creationId xmlns:a16="http://schemas.microsoft.com/office/drawing/2014/main" id="{35C7C254-60E1-AA72-D78B-44F8A5196B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486150"/>
            <a:ext cx="7921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Text Box 7">
            <a:extLst>
              <a:ext uri="{FF2B5EF4-FFF2-40B4-BE49-F238E27FC236}">
                <a16:creationId xmlns:a16="http://schemas.microsoft.com/office/drawing/2014/main" id="{9A09A844-BEEE-5C39-0BFD-1E1BC119F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0713"/>
            <a:ext cx="7561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Каково значение  этих приставок?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4B1F9E47-5F01-FCEC-2D69-FABAA381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81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Отрицание, отсутствие.</a:t>
            </a:r>
          </a:p>
        </p:txBody>
      </p:sp>
      <p:sp>
        <p:nvSpPr>
          <p:cNvPr id="121865" name="Rectangle 9">
            <a:extLst>
              <a:ext uri="{FF2B5EF4-FFF2-40B4-BE49-F238E27FC236}">
                <a16:creationId xmlns:a16="http://schemas.microsoft.com/office/drawing/2014/main" id="{5647A82A-E5BE-4104-F6B8-60BE8BB83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03788"/>
            <a:ext cx="343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u="sng">
                <a:solidFill>
                  <a:srgbClr val="CC0000"/>
                </a:solidFill>
              </a:rPr>
              <a:t>беспечный</a:t>
            </a:r>
          </a:p>
        </p:txBody>
      </p:sp>
      <p:sp>
        <p:nvSpPr>
          <p:cNvPr id="121866" name="Rectangle 10">
            <a:extLst>
              <a:ext uri="{FF2B5EF4-FFF2-40B4-BE49-F238E27FC236}">
                <a16:creationId xmlns:a16="http://schemas.microsoft.com/office/drawing/2014/main" id="{974E9EDE-E5C2-5ED3-1513-CF1C1EA5A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862513"/>
            <a:ext cx="399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u="sng">
                <a:solidFill>
                  <a:srgbClr val="CC0000"/>
                </a:solidFill>
              </a:rPr>
              <a:t>беззаботный</a:t>
            </a:r>
          </a:p>
        </p:txBody>
      </p:sp>
      <p:sp>
        <p:nvSpPr>
          <p:cNvPr id="121867" name="Text Box 11">
            <a:extLst>
              <a:ext uri="{FF2B5EF4-FFF2-40B4-BE49-F238E27FC236}">
                <a16:creationId xmlns:a16="http://schemas.microsoft.com/office/drawing/2014/main" id="{13457F0E-DDAB-868B-34E8-1CC93418F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349500"/>
            <a:ext cx="7273925" cy="12255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30238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7899400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899400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7899400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8994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78994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78994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78994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78994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789940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В словах приставки </a:t>
            </a:r>
            <a:r>
              <a:rPr lang="ru-RU" altLang="ru-RU" sz="2400" b="1">
                <a:solidFill>
                  <a:srgbClr val="CC0000"/>
                </a:solidFill>
              </a:rPr>
              <a:t>без-</a:t>
            </a:r>
            <a:r>
              <a:rPr lang="ru-RU" altLang="ru-RU" sz="2400" b="1"/>
              <a:t> и </a:t>
            </a:r>
            <a:r>
              <a:rPr lang="ru-RU" altLang="ru-RU" sz="2400" b="1">
                <a:solidFill>
                  <a:srgbClr val="CC0000"/>
                </a:solidFill>
              </a:rPr>
              <a:t>бес-</a:t>
            </a:r>
            <a:r>
              <a:rPr lang="ru-RU" altLang="ru-RU" sz="2400" b="1"/>
              <a:t> произносятся одинаково, но пишутся по-разному. </a:t>
            </a:r>
          </a:p>
        </p:txBody>
      </p:sp>
      <p:pic>
        <p:nvPicPr>
          <p:cNvPr id="121868" name="Picture 12">
            <a:extLst>
              <a:ext uri="{FF2B5EF4-FFF2-40B4-BE49-F238E27FC236}">
                <a16:creationId xmlns:a16="http://schemas.microsoft.com/office/drawing/2014/main" id="{EE6338A0-A1FB-5E55-CC0E-8479850839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9063"/>
            <a:ext cx="7921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9" name="Text Box 13">
            <a:extLst>
              <a:ext uri="{FF2B5EF4-FFF2-40B4-BE49-F238E27FC236}">
                <a16:creationId xmlns:a16="http://schemas.microsoft.com/office/drawing/2014/main" id="{E990B5C7-6A0F-CCC9-C685-3FFE6B3A4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917950"/>
            <a:ext cx="280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Почему?</a:t>
            </a:r>
          </a:p>
        </p:txBody>
      </p:sp>
      <p:sp>
        <p:nvSpPr>
          <p:cNvPr id="121870" name="Freeform 14">
            <a:extLst>
              <a:ext uri="{FF2B5EF4-FFF2-40B4-BE49-F238E27FC236}">
                <a16:creationId xmlns:a16="http://schemas.microsoft.com/office/drawing/2014/main" id="{C03F353C-59DE-6B29-0F3E-36C3E732EF43}"/>
              </a:ext>
            </a:extLst>
          </p:cNvPr>
          <p:cNvSpPr>
            <a:spLocks/>
          </p:cNvSpPr>
          <p:nvPr/>
        </p:nvSpPr>
        <p:spPr bwMode="auto">
          <a:xfrm>
            <a:off x="1216025" y="4906963"/>
            <a:ext cx="492125" cy="798512"/>
          </a:xfrm>
          <a:custGeom>
            <a:avLst/>
            <a:gdLst>
              <a:gd name="T0" fmla="*/ 2147483646 w 310"/>
              <a:gd name="T1" fmla="*/ 2147483646 h 503"/>
              <a:gd name="T2" fmla="*/ 2147483646 w 310"/>
              <a:gd name="T3" fmla="*/ 2147483646 h 503"/>
              <a:gd name="T4" fmla="*/ 2147483646 w 310"/>
              <a:gd name="T5" fmla="*/ 2147483646 h 503"/>
              <a:gd name="T6" fmla="*/ 2147483646 w 310"/>
              <a:gd name="T7" fmla="*/ 2147483646 h 503"/>
              <a:gd name="T8" fmla="*/ 2147483646 w 310"/>
              <a:gd name="T9" fmla="*/ 2147483646 h 503"/>
              <a:gd name="T10" fmla="*/ 2147483646 w 310"/>
              <a:gd name="T11" fmla="*/ 2147483646 h 503"/>
              <a:gd name="T12" fmla="*/ 2147483646 w 310"/>
              <a:gd name="T13" fmla="*/ 2147483646 h 5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503">
                <a:moveTo>
                  <a:pt x="19" y="99"/>
                </a:moveTo>
                <a:cubicBezTo>
                  <a:pt x="42" y="38"/>
                  <a:pt x="64" y="24"/>
                  <a:pt x="122" y="5"/>
                </a:cubicBezTo>
                <a:cubicBezTo>
                  <a:pt x="187" y="12"/>
                  <a:pt x="226" y="0"/>
                  <a:pt x="245" y="62"/>
                </a:cubicBezTo>
                <a:cubicBezTo>
                  <a:pt x="253" y="153"/>
                  <a:pt x="310" y="410"/>
                  <a:pt x="207" y="477"/>
                </a:cubicBezTo>
                <a:cubicBezTo>
                  <a:pt x="190" y="488"/>
                  <a:pt x="170" y="489"/>
                  <a:pt x="151" y="496"/>
                </a:cubicBezTo>
                <a:cubicBezTo>
                  <a:pt x="61" y="487"/>
                  <a:pt x="51" y="503"/>
                  <a:pt x="28" y="430"/>
                </a:cubicBezTo>
                <a:cubicBezTo>
                  <a:pt x="26" y="377"/>
                  <a:pt x="0" y="190"/>
                  <a:pt x="19" y="99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1871" name="Freeform 15">
            <a:extLst>
              <a:ext uri="{FF2B5EF4-FFF2-40B4-BE49-F238E27FC236}">
                <a16:creationId xmlns:a16="http://schemas.microsoft.com/office/drawing/2014/main" id="{AFACE24D-0111-019F-5A45-839BFC1528AB}"/>
              </a:ext>
            </a:extLst>
          </p:cNvPr>
          <p:cNvSpPr>
            <a:spLocks/>
          </p:cNvSpPr>
          <p:nvPr/>
        </p:nvSpPr>
        <p:spPr bwMode="auto">
          <a:xfrm>
            <a:off x="5364163" y="4906963"/>
            <a:ext cx="492125" cy="798512"/>
          </a:xfrm>
          <a:custGeom>
            <a:avLst/>
            <a:gdLst>
              <a:gd name="T0" fmla="*/ 2147483646 w 310"/>
              <a:gd name="T1" fmla="*/ 2147483646 h 503"/>
              <a:gd name="T2" fmla="*/ 2147483646 w 310"/>
              <a:gd name="T3" fmla="*/ 2147483646 h 503"/>
              <a:gd name="T4" fmla="*/ 2147483646 w 310"/>
              <a:gd name="T5" fmla="*/ 2147483646 h 503"/>
              <a:gd name="T6" fmla="*/ 2147483646 w 310"/>
              <a:gd name="T7" fmla="*/ 2147483646 h 503"/>
              <a:gd name="T8" fmla="*/ 2147483646 w 310"/>
              <a:gd name="T9" fmla="*/ 2147483646 h 503"/>
              <a:gd name="T10" fmla="*/ 2147483646 w 310"/>
              <a:gd name="T11" fmla="*/ 2147483646 h 503"/>
              <a:gd name="T12" fmla="*/ 2147483646 w 310"/>
              <a:gd name="T13" fmla="*/ 2147483646 h 5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503">
                <a:moveTo>
                  <a:pt x="19" y="99"/>
                </a:moveTo>
                <a:cubicBezTo>
                  <a:pt x="42" y="38"/>
                  <a:pt x="64" y="24"/>
                  <a:pt x="122" y="5"/>
                </a:cubicBezTo>
                <a:cubicBezTo>
                  <a:pt x="187" y="12"/>
                  <a:pt x="226" y="0"/>
                  <a:pt x="245" y="62"/>
                </a:cubicBezTo>
                <a:cubicBezTo>
                  <a:pt x="253" y="153"/>
                  <a:pt x="310" y="410"/>
                  <a:pt x="207" y="477"/>
                </a:cubicBezTo>
                <a:cubicBezTo>
                  <a:pt x="190" y="488"/>
                  <a:pt x="170" y="489"/>
                  <a:pt x="151" y="496"/>
                </a:cubicBezTo>
                <a:cubicBezTo>
                  <a:pt x="61" y="487"/>
                  <a:pt x="51" y="503"/>
                  <a:pt x="28" y="430"/>
                </a:cubicBezTo>
                <a:cubicBezTo>
                  <a:pt x="26" y="377"/>
                  <a:pt x="0" y="190"/>
                  <a:pt x="19" y="99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  <p:bldP spid="121864" grpId="0"/>
      <p:bldP spid="121865" grpId="0"/>
      <p:bldP spid="121866" grpId="0"/>
      <p:bldP spid="121867" grpId="0" animBg="1"/>
      <p:bldP spid="121869" grpId="0"/>
    </p:bld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1196</TotalTime>
  <Words>879</Words>
  <Application>Microsoft Office PowerPoint</Application>
  <PresentationFormat>Экран (4:3)</PresentationFormat>
  <Paragraphs>197</Paragraphs>
  <Slides>25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Bookman Old Style</vt:lpstr>
      <vt:lpstr>Calibri</vt:lpstr>
      <vt:lpstr>Times New Roman</vt:lpstr>
      <vt:lpstr>Verdana</vt:lpstr>
      <vt:lpstr>Wingdings</vt:lpstr>
      <vt:lpstr>Затмение</vt:lpstr>
      <vt:lpstr>Презентация PowerPoint</vt:lpstr>
      <vt:lpstr>ГРУППЫ ПРИСТАВОК</vt:lpstr>
      <vt:lpstr>ГРУППЫ ПРИСТАВОК</vt:lpstr>
      <vt:lpstr>Посмотрите на эти слова:</vt:lpstr>
      <vt:lpstr>Почему в первом столбике приставка РОС(РОЗ)-, а во втором РАС(РАЗ)-?</vt:lpstr>
      <vt:lpstr>Презентация PowerPoint</vt:lpstr>
      <vt:lpstr>Потренируйтесь, вставьте буквы: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Приставки без- и бес- относятся ко второй группе приставок  (приставки на -з- и -с-). </vt:lpstr>
      <vt:lpstr>Презентация PowerPoint</vt:lpstr>
      <vt:lpstr>Запишем в справочник</vt:lpstr>
      <vt:lpstr>Презентация PowerPoint</vt:lpstr>
      <vt:lpstr>ЗАРЯДКА ДЛЯ ГЛАЗ</vt:lpstr>
      <vt:lpstr>Презентация PowerPoint</vt:lpstr>
      <vt:lpstr>ПРОВЕРЬТЕ СЕБЯ!</vt:lpstr>
      <vt:lpstr>Презентация PowerPoint</vt:lpstr>
      <vt:lpstr>Презентация PowerPoint</vt:lpstr>
      <vt:lpstr>Творческое задание</vt:lpstr>
      <vt:lpstr>ПРОВЕРЬТЕ СЕБЯ! </vt:lpstr>
      <vt:lpstr>Повторим!</vt:lpstr>
      <vt:lpstr>Часто на стыке приставки и корня возникает удвоенная согласная  СС или ЗЗ. Замените слова на прилагательные и найдите такие случаи:</vt:lpstr>
      <vt:lpstr>Домашнее задание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Аннабель Северная</cp:lastModifiedBy>
  <cp:revision>36</cp:revision>
  <dcterms:created xsi:type="dcterms:W3CDTF">2006-04-05T08:29:04Z</dcterms:created>
  <dcterms:modified xsi:type="dcterms:W3CDTF">2023-07-02T08:17:59Z</dcterms:modified>
</cp:coreProperties>
</file>